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5" r:id="rId3"/>
    <p:sldId id="276" r:id="rId4"/>
    <p:sldId id="278" r:id="rId5"/>
    <p:sldId id="279" r:id="rId6"/>
    <p:sldId id="281" r:id="rId7"/>
    <p:sldId id="282" r:id="rId8"/>
    <p:sldId id="285" r:id="rId9"/>
    <p:sldId id="284" r:id="rId10"/>
    <p:sldId id="286" r:id="rId11"/>
    <p:sldId id="280" r:id="rId12"/>
    <p:sldId id="287" r:id="rId13"/>
    <p:sldId id="277" r:id="rId14"/>
    <p:sldId id="283" r:id="rId15"/>
    <p:sldId id="288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84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8DA012-B68A-4DF9-BE8E-AFCA5BFA2DBD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900E074A-2C98-45EA-98AC-C9E7EDF05F91}">
      <dgm:prSet phldrT="[Text]"/>
      <dgm:spPr/>
      <dgm:t>
        <a:bodyPr/>
        <a:lstStyle/>
        <a:p>
          <a:r>
            <a:rPr lang="en-IN" b="1" i="0" dirty="0"/>
            <a:t>BRAND MARK</a:t>
          </a:r>
          <a:endParaRPr lang="en-IN" dirty="0"/>
        </a:p>
      </dgm:t>
    </dgm:pt>
    <dgm:pt modelId="{E66E0499-A357-43B2-980B-0435E33AAAB1}" type="parTrans" cxnId="{33F6337A-8355-4364-A721-BF87050C2656}">
      <dgm:prSet/>
      <dgm:spPr/>
      <dgm:t>
        <a:bodyPr/>
        <a:lstStyle/>
        <a:p>
          <a:endParaRPr lang="en-IN"/>
        </a:p>
      </dgm:t>
    </dgm:pt>
    <dgm:pt modelId="{5F4A1A63-9187-4E28-A0FA-407BC9A3FD93}" type="sibTrans" cxnId="{33F6337A-8355-4364-A721-BF87050C2656}">
      <dgm:prSet/>
      <dgm:spPr/>
      <dgm:t>
        <a:bodyPr/>
        <a:lstStyle/>
        <a:p>
          <a:endParaRPr lang="en-IN"/>
        </a:p>
      </dgm:t>
    </dgm:pt>
    <dgm:pt modelId="{FFE98597-BB37-455C-B9D2-CCE021D8008B}">
      <dgm:prSet phldrT="[Text]"/>
      <dgm:spPr/>
      <dgm:t>
        <a:bodyPr/>
        <a:lstStyle/>
        <a:p>
          <a:r>
            <a:rPr lang="en-IN" b="1" i="0" dirty="0"/>
            <a:t>COLOR PALETTE</a:t>
          </a:r>
          <a:endParaRPr lang="en-IN" dirty="0"/>
        </a:p>
      </dgm:t>
    </dgm:pt>
    <dgm:pt modelId="{4FC7A070-452C-4ACB-86AB-810EDAADB30D}" type="parTrans" cxnId="{A507A7C7-D7A0-47C6-98CE-356BB86E5C23}">
      <dgm:prSet/>
      <dgm:spPr/>
      <dgm:t>
        <a:bodyPr/>
        <a:lstStyle/>
        <a:p>
          <a:endParaRPr lang="en-IN"/>
        </a:p>
      </dgm:t>
    </dgm:pt>
    <dgm:pt modelId="{FE17991C-ADDC-478B-8C3D-BDBD96015131}" type="sibTrans" cxnId="{A507A7C7-D7A0-47C6-98CE-356BB86E5C23}">
      <dgm:prSet/>
      <dgm:spPr/>
      <dgm:t>
        <a:bodyPr/>
        <a:lstStyle/>
        <a:p>
          <a:endParaRPr lang="en-IN"/>
        </a:p>
      </dgm:t>
    </dgm:pt>
    <dgm:pt modelId="{75B7602E-3523-461A-A9B1-9DA0BBA12415}">
      <dgm:prSet phldrT="[Text]"/>
      <dgm:spPr/>
      <dgm:t>
        <a:bodyPr/>
        <a:lstStyle/>
        <a:p>
          <a:r>
            <a:rPr lang="en-IN" b="1" i="0"/>
            <a:t>TYPOGRAPHY</a:t>
          </a:r>
          <a:endParaRPr lang="en-IN" dirty="0"/>
        </a:p>
      </dgm:t>
    </dgm:pt>
    <dgm:pt modelId="{038C3562-A19B-40BF-A20A-1FC31C10811D}" type="parTrans" cxnId="{C0BC77E5-D455-44C0-922D-D7749AEF91EB}">
      <dgm:prSet/>
      <dgm:spPr/>
      <dgm:t>
        <a:bodyPr/>
        <a:lstStyle/>
        <a:p>
          <a:endParaRPr lang="en-IN"/>
        </a:p>
      </dgm:t>
    </dgm:pt>
    <dgm:pt modelId="{871A4CC9-478A-43A6-9C99-04AAFD702D27}" type="sibTrans" cxnId="{C0BC77E5-D455-44C0-922D-D7749AEF91EB}">
      <dgm:prSet/>
      <dgm:spPr/>
      <dgm:t>
        <a:bodyPr/>
        <a:lstStyle/>
        <a:p>
          <a:endParaRPr lang="en-IN"/>
        </a:p>
      </dgm:t>
    </dgm:pt>
    <dgm:pt modelId="{6531D2BB-FE70-42C1-9FEB-47641DB7216E}">
      <dgm:prSet phldrT="[Text]"/>
      <dgm:spPr/>
      <dgm:t>
        <a:bodyPr/>
        <a:lstStyle/>
        <a:p>
          <a:r>
            <a:rPr lang="en-IN" b="1" i="0"/>
            <a:t>VISUAL BRAND EXTENSIONS</a:t>
          </a:r>
          <a:endParaRPr lang="en-IN" dirty="0"/>
        </a:p>
      </dgm:t>
    </dgm:pt>
    <dgm:pt modelId="{DDFE2BD1-2531-4626-A18F-8B3A6D8354FB}" type="parTrans" cxnId="{05A86F30-C1C1-4750-92EF-06B25C6A38C6}">
      <dgm:prSet/>
      <dgm:spPr/>
      <dgm:t>
        <a:bodyPr/>
        <a:lstStyle/>
        <a:p>
          <a:endParaRPr lang="en-IN"/>
        </a:p>
      </dgm:t>
    </dgm:pt>
    <dgm:pt modelId="{1A27ABF6-A6A2-43E1-9F96-65F418B42E89}" type="sibTrans" cxnId="{05A86F30-C1C1-4750-92EF-06B25C6A38C6}">
      <dgm:prSet/>
      <dgm:spPr/>
      <dgm:t>
        <a:bodyPr/>
        <a:lstStyle/>
        <a:p>
          <a:endParaRPr lang="en-IN"/>
        </a:p>
      </dgm:t>
    </dgm:pt>
    <dgm:pt modelId="{6183560E-E6E6-4C4D-B8D0-5A234C53D2F8}">
      <dgm:prSet phldrT="[Text]"/>
      <dgm:spPr/>
      <dgm:t>
        <a:bodyPr/>
        <a:lstStyle/>
        <a:p>
          <a:r>
            <a:rPr lang="en-IN" b="1" i="0" dirty="0"/>
            <a:t>BRAND TONE</a:t>
          </a:r>
          <a:endParaRPr lang="en-IN" dirty="0"/>
        </a:p>
      </dgm:t>
    </dgm:pt>
    <dgm:pt modelId="{A14F1EAC-62AC-4E6F-825C-D816E1AD08AC}" type="parTrans" cxnId="{D1F74898-40B2-4259-82BB-C99480A7C0A7}">
      <dgm:prSet/>
      <dgm:spPr/>
      <dgm:t>
        <a:bodyPr/>
        <a:lstStyle/>
        <a:p>
          <a:endParaRPr lang="en-IN"/>
        </a:p>
      </dgm:t>
    </dgm:pt>
    <dgm:pt modelId="{02E5A243-7CF7-483C-9606-FF211C079727}" type="sibTrans" cxnId="{D1F74898-40B2-4259-82BB-C99480A7C0A7}">
      <dgm:prSet/>
      <dgm:spPr/>
      <dgm:t>
        <a:bodyPr/>
        <a:lstStyle/>
        <a:p>
          <a:endParaRPr lang="en-IN"/>
        </a:p>
      </dgm:t>
    </dgm:pt>
    <dgm:pt modelId="{1E5CE4F6-F80F-4CD4-B850-A517108BA873}" type="pres">
      <dgm:prSet presAssocID="{FC8DA012-B68A-4DF9-BE8E-AFCA5BFA2DBD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B49E300-2714-45CE-AF92-DAAD2A182083}" type="pres">
      <dgm:prSet presAssocID="{6183560E-E6E6-4C4D-B8D0-5A234C53D2F8}" presName="Accent5" presStyleCnt="0"/>
      <dgm:spPr/>
    </dgm:pt>
    <dgm:pt modelId="{12A6DE5A-78D9-486A-BBB2-3F0184D6ABD6}" type="pres">
      <dgm:prSet presAssocID="{6183560E-E6E6-4C4D-B8D0-5A234C53D2F8}" presName="Accent" presStyleLbl="node1" presStyleIdx="0" presStyleCnt="5"/>
      <dgm:spPr/>
    </dgm:pt>
    <dgm:pt modelId="{ED3E5A7F-92AD-4A28-B032-01030B549CAA}" type="pres">
      <dgm:prSet presAssocID="{6183560E-E6E6-4C4D-B8D0-5A234C53D2F8}" presName="ParentBackground5" presStyleCnt="0"/>
      <dgm:spPr/>
    </dgm:pt>
    <dgm:pt modelId="{F25E98B1-E7FF-4A48-82A3-E55BB743CDAD}" type="pres">
      <dgm:prSet presAssocID="{6183560E-E6E6-4C4D-B8D0-5A234C53D2F8}" presName="ParentBackground" presStyleLbl="fgAcc1" presStyleIdx="0" presStyleCnt="5"/>
      <dgm:spPr/>
    </dgm:pt>
    <dgm:pt modelId="{36397AE2-BFF9-4909-9E5C-79F1CE9D28A6}" type="pres">
      <dgm:prSet presAssocID="{6183560E-E6E6-4C4D-B8D0-5A234C53D2F8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32736EB-7FEE-409E-B168-44ED0CF50BC2}" type="pres">
      <dgm:prSet presAssocID="{6531D2BB-FE70-42C1-9FEB-47641DB7216E}" presName="Accent4" presStyleCnt="0"/>
      <dgm:spPr/>
    </dgm:pt>
    <dgm:pt modelId="{687967D0-B1BF-4490-B3BC-8FF28ABF0F63}" type="pres">
      <dgm:prSet presAssocID="{6531D2BB-FE70-42C1-9FEB-47641DB7216E}" presName="Accent" presStyleLbl="node1" presStyleIdx="1" presStyleCnt="5"/>
      <dgm:spPr/>
    </dgm:pt>
    <dgm:pt modelId="{E06BE999-D555-4A40-AD0C-96DB0D275420}" type="pres">
      <dgm:prSet presAssocID="{6531D2BB-FE70-42C1-9FEB-47641DB7216E}" presName="ParentBackground4" presStyleCnt="0"/>
      <dgm:spPr/>
    </dgm:pt>
    <dgm:pt modelId="{54D101F3-CD1B-4F20-9B07-74D6FB01FEC6}" type="pres">
      <dgm:prSet presAssocID="{6531D2BB-FE70-42C1-9FEB-47641DB7216E}" presName="ParentBackground" presStyleLbl="fgAcc1" presStyleIdx="1" presStyleCnt="5"/>
      <dgm:spPr/>
    </dgm:pt>
    <dgm:pt modelId="{AC040F23-ABB2-464A-AB43-1EFCEBC88473}" type="pres">
      <dgm:prSet presAssocID="{6531D2BB-FE70-42C1-9FEB-47641DB7216E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7F5467B-A40A-4953-82D8-FCDE81AF84C2}" type="pres">
      <dgm:prSet presAssocID="{75B7602E-3523-461A-A9B1-9DA0BBA12415}" presName="Accent3" presStyleCnt="0"/>
      <dgm:spPr/>
    </dgm:pt>
    <dgm:pt modelId="{8C294DB7-CD45-427B-AC13-AA3BA78D34A4}" type="pres">
      <dgm:prSet presAssocID="{75B7602E-3523-461A-A9B1-9DA0BBA12415}" presName="Accent" presStyleLbl="node1" presStyleIdx="2" presStyleCnt="5"/>
      <dgm:spPr/>
    </dgm:pt>
    <dgm:pt modelId="{DDD728F5-706C-4ABE-AD92-B4165B19DBC8}" type="pres">
      <dgm:prSet presAssocID="{75B7602E-3523-461A-A9B1-9DA0BBA12415}" presName="ParentBackground3" presStyleCnt="0"/>
      <dgm:spPr/>
    </dgm:pt>
    <dgm:pt modelId="{BAA43CDD-5C8F-4B8D-A6EB-88812E5BD2F6}" type="pres">
      <dgm:prSet presAssocID="{75B7602E-3523-461A-A9B1-9DA0BBA12415}" presName="ParentBackground" presStyleLbl="fgAcc1" presStyleIdx="2" presStyleCnt="5"/>
      <dgm:spPr/>
    </dgm:pt>
    <dgm:pt modelId="{90611BAB-5575-4C5D-BF69-0BAFFAD13484}" type="pres">
      <dgm:prSet presAssocID="{75B7602E-3523-461A-A9B1-9DA0BBA1241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65D022B-7866-423B-BBEC-CD72542BCAB6}" type="pres">
      <dgm:prSet presAssocID="{FFE98597-BB37-455C-B9D2-CCE021D8008B}" presName="Accent2" presStyleCnt="0"/>
      <dgm:spPr/>
    </dgm:pt>
    <dgm:pt modelId="{B3E4CFB0-869E-4210-A534-9BF5CC9A0DED}" type="pres">
      <dgm:prSet presAssocID="{FFE98597-BB37-455C-B9D2-CCE021D8008B}" presName="Accent" presStyleLbl="node1" presStyleIdx="3" presStyleCnt="5"/>
      <dgm:spPr/>
    </dgm:pt>
    <dgm:pt modelId="{BD7C4620-541B-4E9E-B379-DD138B35C812}" type="pres">
      <dgm:prSet presAssocID="{FFE98597-BB37-455C-B9D2-CCE021D8008B}" presName="ParentBackground2" presStyleCnt="0"/>
      <dgm:spPr/>
    </dgm:pt>
    <dgm:pt modelId="{F83DC7BA-B1A4-4538-90FB-43091038F0EC}" type="pres">
      <dgm:prSet presAssocID="{FFE98597-BB37-455C-B9D2-CCE021D8008B}" presName="ParentBackground" presStyleLbl="fgAcc1" presStyleIdx="3" presStyleCnt="5"/>
      <dgm:spPr/>
    </dgm:pt>
    <dgm:pt modelId="{3FBC1758-5FD5-46B1-A64C-16017C793CA4}" type="pres">
      <dgm:prSet presAssocID="{FFE98597-BB37-455C-B9D2-CCE021D8008B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47779B7-960B-4101-8741-4AE888111CDA}" type="pres">
      <dgm:prSet presAssocID="{900E074A-2C98-45EA-98AC-C9E7EDF05F91}" presName="Accent1" presStyleCnt="0"/>
      <dgm:spPr/>
    </dgm:pt>
    <dgm:pt modelId="{78C8C062-2765-417F-A526-1B10EBA1C1B0}" type="pres">
      <dgm:prSet presAssocID="{900E074A-2C98-45EA-98AC-C9E7EDF05F91}" presName="Accent" presStyleLbl="node1" presStyleIdx="4" presStyleCnt="5"/>
      <dgm:spPr/>
    </dgm:pt>
    <dgm:pt modelId="{6F429F29-6BB8-4A67-A723-8B7450142245}" type="pres">
      <dgm:prSet presAssocID="{900E074A-2C98-45EA-98AC-C9E7EDF05F91}" presName="ParentBackground1" presStyleCnt="0"/>
      <dgm:spPr/>
    </dgm:pt>
    <dgm:pt modelId="{BE9FA58C-AFD3-4929-9A57-3C3C9D048B97}" type="pres">
      <dgm:prSet presAssocID="{900E074A-2C98-45EA-98AC-C9E7EDF05F91}" presName="ParentBackground" presStyleLbl="fgAcc1" presStyleIdx="4" presStyleCnt="5"/>
      <dgm:spPr/>
    </dgm:pt>
    <dgm:pt modelId="{96007777-D327-4317-9076-3B94370B3692}" type="pres">
      <dgm:prSet presAssocID="{900E074A-2C98-45EA-98AC-C9E7EDF05F91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1A6D781E-CEC0-4A36-A897-3F2E8BB43B4A}" type="presOf" srcId="{FFE98597-BB37-455C-B9D2-CCE021D8008B}" destId="{F83DC7BA-B1A4-4538-90FB-43091038F0EC}" srcOrd="0" destOrd="0" presId="urn:microsoft.com/office/officeart/2011/layout/CircleProcess"/>
    <dgm:cxn modelId="{98B60A25-E8E0-425E-A477-523E98C4DD01}" type="presOf" srcId="{6183560E-E6E6-4C4D-B8D0-5A234C53D2F8}" destId="{36397AE2-BFF9-4909-9E5C-79F1CE9D28A6}" srcOrd="1" destOrd="0" presId="urn:microsoft.com/office/officeart/2011/layout/CircleProcess"/>
    <dgm:cxn modelId="{0D894426-EBEC-44CD-A9E4-14BE90B209E5}" type="presOf" srcId="{75B7602E-3523-461A-A9B1-9DA0BBA12415}" destId="{90611BAB-5575-4C5D-BF69-0BAFFAD13484}" srcOrd="1" destOrd="0" presId="urn:microsoft.com/office/officeart/2011/layout/CircleProcess"/>
    <dgm:cxn modelId="{05A86F30-C1C1-4750-92EF-06B25C6A38C6}" srcId="{FC8DA012-B68A-4DF9-BE8E-AFCA5BFA2DBD}" destId="{6531D2BB-FE70-42C1-9FEB-47641DB7216E}" srcOrd="3" destOrd="0" parTransId="{DDFE2BD1-2531-4626-A18F-8B3A6D8354FB}" sibTransId="{1A27ABF6-A6A2-43E1-9F96-65F418B42E89}"/>
    <dgm:cxn modelId="{C3A2E048-E94E-4EA7-9B2C-3059AFDD487A}" type="presOf" srcId="{6531D2BB-FE70-42C1-9FEB-47641DB7216E}" destId="{54D101F3-CD1B-4F20-9B07-74D6FB01FEC6}" srcOrd="0" destOrd="0" presId="urn:microsoft.com/office/officeart/2011/layout/CircleProcess"/>
    <dgm:cxn modelId="{F43F7F6E-9225-4268-B43C-E09BDC2B4353}" type="presOf" srcId="{6183560E-E6E6-4C4D-B8D0-5A234C53D2F8}" destId="{F25E98B1-E7FF-4A48-82A3-E55BB743CDAD}" srcOrd="0" destOrd="0" presId="urn:microsoft.com/office/officeart/2011/layout/CircleProcess"/>
    <dgm:cxn modelId="{6839F46E-F41A-40FC-BACB-55195F625869}" type="presOf" srcId="{FFE98597-BB37-455C-B9D2-CCE021D8008B}" destId="{3FBC1758-5FD5-46B1-A64C-16017C793CA4}" srcOrd="1" destOrd="0" presId="urn:microsoft.com/office/officeart/2011/layout/CircleProcess"/>
    <dgm:cxn modelId="{8A07C34F-7E65-495F-BE78-A67DCD5CDB5D}" type="presOf" srcId="{6531D2BB-FE70-42C1-9FEB-47641DB7216E}" destId="{AC040F23-ABB2-464A-AB43-1EFCEBC88473}" srcOrd="1" destOrd="0" presId="urn:microsoft.com/office/officeart/2011/layout/CircleProcess"/>
    <dgm:cxn modelId="{33F6337A-8355-4364-A721-BF87050C2656}" srcId="{FC8DA012-B68A-4DF9-BE8E-AFCA5BFA2DBD}" destId="{900E074A-2C98-45EA-98AC-C9E7EDF05F91}" srcOrd="0" destOrd="0" parTransId="{E66E0499-A357-43B2-980B-0435E33AAAB1}" sibTransId="{5F4A1A63-9187-4E28-A0FA-407BC9A3FD93}"/>
    <dgm:cxn modelId="{D1F74898-40B2-4259-82BB-C99480A7C0A7}" srcId="{FC8DA012-B68A-4DF9-BE8E-AFCA5BFA2DBD}" destId="{6183560E-E6E6-4C4D-B8D0-5A234C53D2F8}" srcOrd="4" destOrd="0" parTransId="{A14F1EAC-62AC-4E6F-825C-D816E1AD08AC}" sibTransId="{02E5A243-7CF7-483C-9606-FF211C079727}"/>
    <dgm:cxn modelId="{327996AF-9DFC-4DF3-890D-4FDF55C9ED5B}" type="presOf" srcId="{75B7602E-3523-461A-A9B1-9DA0BBA12415}" destId="{BAA43CDD-5C8F-4B8D-A6EB-88812E5BD2F6}" srcOrd="0" destOrd="0" presId="urn:microsoft.com/office/officeart/2011/layout/CircleProcess"/>
    <dgm:cxn modelId="{A507A7C7-D7A0-47C6-98CE-356BB86E5C23}" srcId="{FC8DA012-B68A-4DF9-BE8E-AFCA5BFA2DBD}" destId="{FFE98597-BB37-455C-B9D2-CCE021D8008B}" srcOrd="1" destOrd="0" parTransId="{4FC7A070-452C-4ACB-86AB-810EDAADB30D}" sibTransId="{FE17991C-ADDC-478B-8C3D-BDBD96015131}"/>
    <dgm:cxn modelId="{2EFD70CC-47A6-4046-8C64-F4F3FCDD0F69}" type="presOf" srcId="{900E074A-2C98-45EA-98AC-C9E7EDF05F91}" destId="{96007777-D327-4317-9076-3B94370B3692}" srcOrd="1" destOrd="0" presId="urn:microsoft.com/office/officeart/2011/layout/CircleProcess"/>
    <dgm:cxn modelId="{187BACD1-501B-4A1A-9F52-D5BF0739A773}" type="presOf" srcId="{900E074A-2C98-45EA-98AC-C9E7EDF05F91}" destId="{BE9FA58C-AFD3-4929-9A57-3C3C9D048B97}" srcOrd="0" destOrd="0" presId="urn:microsoft.com/office/officeart/2011/layout/CircleProcess"/>
    <dgm:cxn modelId="{C0BC77E5-D455-44C0-922D-D7749AEF91EB}" srcId="{FC8DA012-B68A-4DF9-BE8E-AFCA5BFA2DBD}" destId="{75B7602E-3523-461A-A9B1-9DA0BBA12415}" srcOrd="2" destOrd="0" parTransId="{038C3562-A19B-40BF-A20A-1FC31C10811D}" sibTransId="{871A4CC9-478A-43A6-9C99-04AAFD702D27}"/>
    <dgm:cxn modelId="{E01615E9-7ABA-4240-914B-FE45E1786613}" type="presOf" srcId="{FC8DA012-B68A-4DF9-BE8E-AFCA5BFA2DBD}" destId="{1E5CE4F6-F80F-4CD4-B850-A517108BA873}" srcOrd="0" destOrd="0" presId="urn:microsoft.com/office/officeart/2011/layout/CircleProcess"/>
    <dgm:cxn modelId="{D163E1AE-7B83-4622-AAE0-60DA2C5C222F}" type="presParOf" srcId="{1E5CE4F6-F80F-4CD4-B850-A517108BA873}" destId="{1B49E300-2714-45CE-AF92-DAAD2A182083}" srcOrd="0" destOrd="0" presId="urn:microsoft.com/office/officeart/2011/layout/CircleProcess"/>
    <dgm:cxn modelId="{08234D52-2ACA-4850-AF38-3464541E74CE}" type="presParOf" srcId="{1B49E300-2714-45CE-AF92-DAAD2A182083}" destId="{12A6DE5A-78D9-486A-BBB2-3F0184D6ABD6}" srcOrd="0" destOrd="0" presId="urn:microsoft.com/office/officeart/2011/layout/CircleProcess"/>
    <dgm:cxn modelId="{93E2B572-BB7D-46BC-8793-AE6912B0A58D}" type="presParOf" srcId="{1E5CE4F6-F80F-4CD4-B850-A517108BA873}" destId="{ED3E5A7F-92AD-4A28-B032-01030B549CAA}" srcOrd="1" destOrd="0" presId="urn:microsoft.com/office/officeart/2011/layout/CircleProcess"/>
    <dgm:cxn modelId="{8365FF75-94F5-4082-BA35-52284C83E309}" type="presParOf" srcId="{ED3E5A7F-92AD-4A28-B032-01030B549CAA}" destId="{F25E98B1-E7FF-4A48-82A3-E55BB743CDAD}" srcOrd="0" destOrd="0" presId="urn:microsoft.com/office/officeart/2011/layout/CircleProcess"/>
    <dgm:cxn modelId="{DDE91B7F-4C32-45BB-9D98-9C23E6F0A53D}" type="presParOf" srcId="{1E5CE4F6-F80F-4CD4-B850-A517108BA873}" destId="{36397AE2-BFF9-4909-9E5C-79F1CE9D28A6}" srcOrd="2" destOrd="0" presId="urn:microsoft.com/office/officeart/2011/layout/CircleProcess"/>
    <dgm:cxn modelId="{D3FD1E83-FE41-4787-9E31-C58A8C950A31}" type="presParOf" srcId="{1E5CE4F6-F80F-4CD4-B850-A517108BA873}" destId="{532736EB-7FEE-409E-B168-44ED0CF50BC2}" srcOrd="3" destOrd="0" presId="urn:microsoft.com/office/officeart/2011/layout/CircleProcess"/>
    <dgm:cxn modelId="{212A49A1-DB0A-449F-844F-40E491DDD1DF}" type="presParOf" srcId="{532736EB-7FEE-409E-B168-44ED0CF50BC2}" destId="{687967D0-B1BF-4490-B3BC-8FF28ABF0F63}" srcOrd="0" destOrd="0" presId="urn:microsoft.com/office/officeart/2011/layout/CircleProcess"/>
    <dgm:cxn modelId="{1B856326-56D2-45FE-95D3-CB39C645CEA6}" type="presParOf" srcId="{1E5CE4F6-F80F-4CD4-B850-A517108BA873}" destId="{E06BE999-D555-4A40-AD0C-96DB0D275420}" srcOrd="4" destOrd="0" presId="urn:microsoft.com/office/officeart/2011/layout/CircleProcess"/>
    <dgm:cxn modelId="{98421BC1-7D40-4024-9E82-AB4BCF7BDE5F}" type="presParOf" srcId="{E06BE999-D555-4A40-AD0C-96DB0D275420}" destId="{54D101F3-CD1B-4F20-9B07-74D6FB01FEC6}" srcOrd="0" destOrd="0" presId="urn:microsoft.com/office/officeart/2011/layout/CircleProcess"/>
    <dgm:cxn modelId="{1677220B-39ED-4A95-807C-2E0A2778A40C}" type="presParOf" srcId="{1E5CE4F6-F80F-4CD4-B850-A517108BA873}" destId="{AC040F23-ABB2-464A-AB43-1EFCEBC88473}" srcOrd="5" destOrd="0" presId="urn:microsoft.com/office/officeart/2011/layout/CircleProcess"/>
    <dgm:cxn modelId="{69C9C999-B034-40D9-A2C4-09BF2A25345A}" type="presParOf" srcId="{1E5CE4F6-F80F-4CD4-B850-A517108BA873}" destId="{17F5467B-A40A-4953-82D8-FCDE81AF84C2}" srcOrd="6" destOrd="0" presId="urn:microsoft.com/office/officeart/2011/layout/CircleProcess"/>
    <dgm:cxn modelId="{1E9D3511-5A8D-4062-B1F8-3482B7888A2D}" type="presParOf" srcId="{17F5467B-A40A-4953-82D8-FCDE81AF84C2}" destId="{8C294DB7-CD45-427B-AC13-AA3BA78D34A4}" srcOrd="0" destOrd="0" presId="urn:microsoft.com/office/officeart/2011/layout/CircleProcess"/>
    <dgm:cxn modelId="{4837BD50-91B0-4F94-926E-2976151BBD3D}" type="presParOf" srcId="{1E5CE4F6-F80F-4CD4-B850-A517108BA873}" destId="{DDD728F5-706C-4ABE-AD92-B4165B19DBC8}" srcOrd="7" destOrd="0" presId="urn:microsoft.com/office/officeart/2011/layout/CircleProcess"/>
    <dgm:cxn modelId="{C58C6541-D6CA-4B47-A069-31393C77264A}" type="presParOf" srcId="{DDD728F5-706C-4ABE-AD92-B4165B19DBC8}" destId="{BAA43CDD-5C8F-4B8D-A6EB-88812E5BD2F6}" srcOrd="0" destOrd="0" presId="urn:microsoft.com/office/officeart/2011/layout/CircleProcess"/>
    <dgm:cxn modelId="{0A522BCD-2B7B-4AB3-9C46-5F375A0535A2}" type="presParOf" srcId="{1E5CE4F6-F80F-4CD4-B850-A517108BA873}" destId="{90611BAB-5575-4C5D-BF69-0BAFFAD13484}" srcOrd="8" destOrd="0" presId="urn:microsoft.com/office/officeart/2011/layout/CircleProcess"/>
    <dgm:cxn modelId="{72C116E5-4DC6-4A30-9770-A788F5128052}" type="presParOf" srcId="{1E5CE4F6-F80F-4CD4-B850-A517108BA873}" destId="{765D022B-7866-423B-BBEC-CD72542BCAB6}" srcOrd="9" destOrd="0" presId="urn:microsoft.com/office/officeart/2011/layout/CircleProcess"/>
    <dgm:cxn modelId="{F868B7C9-4573-495F-9BC1-AE555B869184}" type="presParOf" srcId="{765D022B-7866-423B-BBEC-CD72542BCAB6}" destId="{B3E4CFB0-869E-4210-A534-9BF5CC9A0DED}" srcOrd="0" destOrd="0" presId="urn:microsoft.com/office/officeart/2011/layout/CircleProcess"/>
    <dgm:cxn modelId="{ED1F1CE6-F53A-4BBD-96FF-CADDAE7F0220}" type="presParOf" srcId="{1E5CE4F6-F80F-4CD4-B850-A517108BA873}" destId="{BD7C4620-541B-4E9E-B379-DD138B35C812}" srcOrd="10" destOrd="0" presId="urn:microsoft.com/office/officeart/2011/layout/CircleProcess"/>
    <dgm:cxn modelId="{D8744C61-CFBF-48DB-86D5-F1E3AA77C99F}" type="presParOf" srcId="{BD7C4620-541B-4E9E-B379-DD138B35C812}" destId="{F83DC7BA-B1A4-4538-90FB-43091038F0EC}" srcOrd="0" destOrd="0" presId="urn:microsoft.com/office/officeart/2011/layout/CircleProcess"/>
    <dgm:cxn modelId="{42171B1A-DD52-41DB-B218-21D1BD1CAADB}" type="presParOf" srcId="{1E5CE4F6-F80F-4CD4-B850-A517108BA873}" destId="{3FBC1758-5FD5-46B1-A64C-16017C793CA4}" srcOrd="11" destOrd="0" presId="urn:microsoft.com/office/officeart/2011/layout/CircleProcess"/>
    <dgm:cxn modelId="{A08E4DA6-FB49-42C3-AB06-953AD9C7B0DE}" type="presParOf" srcId="{1E5CE4F6-F80F-4CD4-B850-A517108BA873}" destId="{347779B7-960B-4101-8741-4AE888111CDA}" srcOrd="12" destOrd="0" presId="urn:microsoft.com/office/officeart/2011/layout/CircleProcess"/>
    <dgm:cxn modelId="{91B88BAB-82F3-4387-AAC6-753F00D30C67}" type="presParOf" srcId="{347779B7-960B-4101-8741-4AE888111CDA}" destId="{78C8C062-2765-417F-A526-1B10EBA1C1B0}" srcOrd="0" destOrd="0" presId="urn:microsoft.com/office/officeart/2011/layout/CircleProcess"/>
    <dgm:cxn modelId="{39EDA90C-0CE6-4C8C-84BD-D6B5CF573CDB}" type="presParOf" srcId="{1E5CE4F6-F80F-4CD4-B850-A517108BA873}" destId="{6F429F29-6BB8-4A67-A723-8B7450142245}" srcOrd="13" destOrd="0" presId="urn:microsoft.com/office/officeart/2011/layout/CircleProcess"/>
    <dgm:cxn modelId="{6E4CE310-E711-4E84-B7E6-DA9FCC09BF23}" type="presParOf" srcId="{6F429F29-6BB8-4A67-A723-8B7450142245}" destId="{BE9FA58C-AFD3-4929-9A57-3C3C9D048B97}" srcOrd="0" destOrd="0" presId="urn:microsoft.com/office/officeart/2011/layout/CircleProcess"/>
    <dgm:cxn modelId="{8820AFDE-35B5-49B8-85FA-4B980D38ECF2}" type="presParOf" srcId="{1E5CE4F6-F80F-4CD4-B850-A517108BA873}" destId="{96007777-D327-4317-9076-3B94370B3692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6C8839-6539-4E60-BD59-46FB1A5854AF}" type="doc">
      <dgm:prSet loTypeId="urn:microsoft.com/office/officeart/2005/8/layout/arrow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AA7778BC-CB46-4A9F-9778-EBA9F2BD6BC7}">
      <dgm:prSet phldrT="[Text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IN" b="1" dirty="0"/>
            <a:t>Economical (O data)</a:t>
          </a:r>
          <a:endParaRPr lang="en-IN" dirty="0"/>
        </a:p>
      </dgm:t>
    </dgm:pt>
    <dgm:pt modelId="{910D5B55-80D2-4D9B-A54A-E4FC397AC3F7}" type="parTrans" cxnId="{BABB46D3-F030-4977-BF0D-B9854CC5B347}">
      <dgm:prSet/>
      <dgm:spPr/>
      <dgm:t>
        <a:bodyPr/>
        <a:lstStyle/>
        <a:p>
          <a:endParaRPr lang="en-IN"/>
        </a:p>
      </dgm:t>
    </dgm:pt>
    <dgm:pt modelId="{2FF9FF30-AAF4-444F-B307-389EE8C9B580}" type="sibTrans" cxnId="{BABB46D3-F030-4977-BF0D-B9854CC5B347}">
      <dgm:prSet/>
      <dgm:spPr/>
      <dgm:t>
        <a:bodyPr/>
        <a:lstStyle/>
        <a:p>
          <a:endParaRPr lang="en-IN"/>
        </a:p>
      </dgm:t>
    </dgm:pt>
    <dgm:pt modelId="{E9CB726F-28EB-41C7-8A68-4355FFC02EDB}">
      <dgm:prSet phldrT="[Text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IN" b="1" dirty="0"/>
            <a:t>Emotional (X data)</a:t>
          </a:r>
          <a:endParaRPr lang="en-IN" dirty="0"/>
        </a:p>
      </dgm:t>
    </dgm:pt>
    <dgm:pt modelId="{74C269AC-70A4-4D1F-813D-465D4CAB68B4}" type="parTrans" cxnId="{6943F8A6-182C-4573-83C8-7EE40A7A234F}">
      <dgm:prSet/>
      <dgm:spPr/>
      <dgm:t>
        <a:bodyPr/>
        <a:lstStyle/>
        <a:p>
          <a:endParaRPr lang="en-IN"/>
        </a:p>
      </dgm:t>
    </dgm:pt>
    <dgm:pt modelId="{770904D5-DB5E-4F44-838A-9405BA85D77A}" type="sibTrans" cxnId="{6943F8A6-182C-4573-83C8-7EE40A7A234F}">
      <dgm:prSet/>
      <dgm:spPr/>
      <dgm:t>
        <a:bodyPr/>
        <a:lstStyle/>
        <a:p>
          <a:endParaRPr lang="en-IN"/>
        </a:p>
      </dgm:t>
    </dgm:pt>
    <dgm:pt modelId="{34DC9C10-38C2-498A-B85B-72A659E6A28C}" type="pres">
      <dgm:prSet presAssocID="{DF6C8839-6539-4E60-BD59-46FB1A5854AF}" presName="compositeShape" presStyleCnt="0">
        <dgm:presLayoutVars>
          <dgm:chMax val="2"/>
          <dgm:dir/>
          <dgm:resizeHandles val="exact"/>
        </dgm:presLayoutVars>
      </dgm:prSet>
      <dgm:spPr/>
    </dgm:pt>
    <dgm:pt modelId="{A961930B-04D5-426A-8450-2BAD66E01225}" type="pres">
      <dgm:prSet presAssocID="{AA7778BC-CB46-4A9F-9778-EBA9F2BD6BC7}" presName="upArrow" presStyleLbl="node1" presStyleIdx="0" presStyleCnt="2"/>
      <dgm:spPr/>
    </dgm:pt>
    <dgm:pt modelId="{1155AC53-FAD2-460C-9F37-DEA6B7404C1A}" type="pres">
      <dgm:prSet presAssocID="{AA7778BC-CB46-4A9F-9778-EBA9F2BD6BC7}" presName="upArrowText" presStyleLbl="revTx" presStyleIdx="0" presStyleCnt="2">
        <dgm:presLayoutVars>
          <dgm:chMax val="0"/>
          <dgm:bulletEnabled val="1"/>
        </dgm:presLayoutVars>
      </dgm:prSet>
      <dgm:spPr/>
    </dgm:pt>
    <dgm:pt modelId="{01B447F4-7C2C-4EFB-A050-584FB3E05923}" type="pres">
      <dgm:prSet presAssocID="{E9CB726F-28EB-41C7-8A68-4355FFC02EDB}" presName="downArrow" presStyleLbl="node1" presStyleIdx="1" presStyleCnt="2"/>
      <dgm:spPr/>
    </dgm:pt>
    <dgm:pt modelId="{40A24E4D-7E47-444A-8A4C-21C72073755A}" type="pres">
      <dgm:prSet presAssocID="{E9CB726F-28EB-41C7-8A68-4355FFC02EDB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0B168918-45BB-4488-8609-5EF2B3623F42}" type="presOf" srcId="{DF6C8839-6539-4E60-BD59-46FB1A5854AF}" destId="{34DC9C10-38C2-498A-B85B-72A659E6A28C}" srcOrd="0" destOrd="0" presId="urn:microsoft.com/office/officeart/2005/8/layout/arrow4"/>
    <dgm:cxn modelId="{6943F8A6-182C-4573-83C8-7EE40A7A234F}" srcId="{DF6C8839-6539-4E60-BD59-46FB1A5854AF}" destId="{E9CB726F-28EB-41C7-8A68-4355FFC02EDB}" srcOrd="1" destOrd="0" parTransId="{74C269AC-70A4-4D1F-813D-465D4CAB68B4}" sibTransId="{770904D5-DB5E-4F44-838A-9405BA85D77A}"/>
    <dgm:cxn modelId="{4A3726A7-2856-46ED-81A2-A685470FE5A1}" type="presOf" srcId="{AA7778BC-CB46-4A9F-9778-EBA9F2BD6BC7}" destId="{1155AC53-FAD2-460C-9F37-DEA6B7404C1A}" srcOrd="0" destOrd="0" presId="urn:microsoft.com/office/officeart/2005/8/layout/arrow4"/>
    <dgm:cxn modelId="{BABB46D3-F030-4977-BF0D-B9854CC5B347}" srcId="{DF6C8839-6539-4E60-BD59-46FB1A5854AF}" destId="{AA7778BC-CB46-4A9F-9778-EBA9F2BD6BC7}" srcOrd="0" destOrd="0" parTransId="{910D5B55-80D2-4D9B-A54A-E4FC397AC3F7}" sibTransId="{2FF9FF30-AAF4-444F-B307-389EE8C9B580}"/>
    <dgm:cxn modelId="{4B0542FF-EF30-4DF7-BC45-01B6F1472C35}" type="presOf" srcId="{E9CB726F-28EB-41C7-8A68-4355FFC02EDB}" destId="{40A24E4D-7E47-444A-8A4C-21C72073755A}" srcOrd="0" destOrd="0" presId="urn:microsoft.com/office/officeart/2005/8/layout/arrow4"/>
    <dgm:cxn modelId="{BDE2E245-C0E2-477C-B459-DD6DAD6C2C9C}" type="presParOf" srcId="{34DC9C10-38C2-498A-B85B-72A659E6A28C}" destId="{A961930B-04D5-426A-8450-2BAD66E01225}" srcOrd="0" destOrd="0" presId="urn:microsoft.com/office/officeart/2005/8/layout/arrow4"/>
    <dgm:cxn modelId="{DEB93E89-F292-4FA6-8633-CED34CAD8663}" type="presParOf" srcId="{34DC9C10-38C2-498A-B85B-72A659E6A28C}" destId="{1155AC53-FAD2-460C-9F37-DEA6B7404C1A}" srcOrd="1" destOrd="0" presId="urn:microsoft.com/office/officeart/2005/8/layout/arrow4"/>
    <dgm:cxn modelId="{CF17D97B-F825-48A2-B285-BD9E1F88EE2B}" type="presParOf" srcId="{34DC9C10-38C2-498A-B85B-72A659E6A28C}" destId="{01B447F4-7C2C-4EFB-A050-584FB3E05923}" srcOrd="2" destOrd="0" presId="urn:microsoft.com/office/officeart/2005/8/layout/arrow4"/>
    <dgm:cxn modelId="{5A14B996-6367-4224-ACEA-6B5439C79D90}" type="presParOf" srcId="{34DC9C10-38C2-498A-B85B-72A659E6A28C}" destId="{40A24E4D-7E47-444A-8A4C-21C72073755A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D19EBB-7AA6-4C09-AE35-69A54303A09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9E23C500-2610-442B-8220-EA0CADA2A479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Brand Evaluation</a:t>
          </a:r>
        </a:p>
      </dgm:t>
    </dgm:pt>
    <dgm:pt modelId="{68D17629-B36E-4924-A566-F40FA78B0EFC}" type="parTrans" cxnId="{176D938B-DA81-4AA7-B299-FD5B4FA56CF9}">
      <dgm:prSet/>
      <dgm:spPr/>
      <dgm:t>
        <a:bodyPr/>
        <a:lstStyle/>
        <a:p>
          <a:endParaRPr lang="en-IN"/>
        </a:p>
      </dgm:t>
    </dgm:pt>
    <dgm:pt modelId="{812DF321-CAFF-44CB-BDB7-FD4E9743C75F}" type="sibTrans" cxnId="{176D938B-DA81-4AA7-B299-FD5B4FA56CF9}">
      <dgm:prSet/>
      <dgm:spPr/>
      <dgm:t>
        <a:bodyPr/>
        <a:lstStyle/>
        <a:p>
          <a:endParaRPr lang="en-IN"/>
        </a:p>
      </dgm:t>
    </dgm:pt>
    <dgm:pt modelId="{88123CD2-644F-48FC-A51B-CAE83A8B160D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Brand Strength</a:t>
          </a:r>
        </a:p>
      </dgm:t>
    </dgm:pt>
    <dgm:pt modelId="{107D5E7D-445B-4AA5-838E-812417D72174}" type="parTrans" cxnId="{CFD847B0-511B-42CE-B3A8-4CAA689F11D3}">
      <dgm:prSet/>
      <dgm:spPr/>
      <dgm:t>
        <a:bodyPr/>
        <a:lstStyle/>
        <a:p>
          <a:endParaRPr lang="en-IN"/>
        </a:p>
      </dgm:t>
    </dgm:pt>
    <dgm:pt modelId="{9B055CB2-C30D-4853-A719-2AAC52AC4D93}" type="sibTrans" cxnId="{CFD847B0-511B-42CE-B3A8-4CAA689F11D3}">
      <dgm:prSet/>
      <dgm:spPr/>
      <dgm:t>
        <a:bodyPr/>
        <a:lstStyle/>
        <a:p>
          <a:endParaRPr lang="en-IN"/>
        </a:p>
      </dgm:t>
    </dgm:pt>
    <dgm:pt modelId="{89958F5C-DCDF-4EBC-BFBB-A2B0E423F048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Brand Awareness</a:t>
          </a:r>
        </a:p>
      </dgm:t>
    </dgm:pt>
    <dgm:pt modelId="{BEBD7EAD-E60A-4343-86E0-BF0A7D0985AF}" type="parTrans" cxnId="{C98D52E0-6913-4E6C-BC9A-83D7502BED23}">
      <dgm:prSet/>
      <dgm:spPr/>
      <dgm:t>
        <a:bodyPr/>
        <a:lstStyle/>
        <a:p>
          <a:endParaRPr lang="en-IN"/>
        </a:p>
      </dgm:t>
    </dgm:pt>
    <dgm:pt modelId="{5DA8B14F-3D28-45A7-B582-98C209D3ECE0}" type="sibTrans" cxnId="{C98D52E0-6913-4E6C-BC9A-83D7502BED23}">
      <dgm:prSet/>
      <dgm:spPr/>
      <dgm:t>
        <a:bodyPr/>
        <a:lstStyle/>
        <a:p>
          <a:endParaRPr lang="en-IN"/>
        </a:p>
      </dgm:t>
    </dgm:pt>
    <dgm:pt modelId="{0A298726-4121-45C2-9225-10141071DB30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Brand Relevance</a:t>
          </a:r>
        </a:p>
      </dgm:t>
    </dgm:pt>
    <dgm:pt modelId="{17BA8411-2596-4F42-B68C-2A9CAEBBA727}" type="parTrans" cxnId="{B04B56C1-DB91-4AFC-B3C2-8C902E1155B8}">
      <dgm:prSet/>
      <dgm:spPr/>
      <dgm:t>
        <a:bodyPr/>
        <a:lstStyle/>
        <a:p>
          <a:endParaRPr lang="en-IN"/>
        </a:p>
      </dgm:t>
    </dgm:pt>
    <dgm:pt modelId="{85B04106-CA9E-4CB9-A053-9CC392013642}" type="sibTrans" cxnId="{B04B56C1-DB91-4AFC-B3C2-8C902E1155B8}">
      <dgm:prSet/>
      <dgm:spPr/>
      <dgm:t>
        <a:bodyPr/>
        <a:lstStyle/>
        <a:p>
          <a:endParaRPr lang="en-IN"/>
        </a:p>
      </dgm:t>
    </dgm:pt>
    <dgm:pt modelId="{4DB3245B-324C-4157-8A15-303048F9F654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Output Metrics</a:t>
          </a:r>
        </a:p>
      </dgm:t>
    </dgm:pt>
    <dgm:pt modelId="{F1AAA185-B477-4672-B85E-35F6141921CB}" type="parTrans" cxnId="{E8E32E0B-3879-433A-AEAD-7E141308FCF8}">
      <dgm:prSet/>
      <dgm:spPr/>
      <dgm:t>
        <a:bodyPr/>
        <a:lstStyle/>
        <a:p>
          <a:endParaRPr lang="en-IN"/>
        </a:p>
      </dgm:t>
    </dgm:pt>
    <dgm:pt modelId="{B43E615E-C3BE-4C5D-B5D2-E71B04E9BA53}" type="sibTrans" cxnId="{E8E32E0B-3879-433A-AEAD-7E141308FCF8}">
      <dgm:prSet/>
      <dgm:spPr/>
      <dgm:t>
        <a:bodyPr/>
        <a:lstStyle/>
        <a:p>
          <a:endParaRPr lang="en-IN"/>
        </a:p>
      </dgm:t>
    </dgm:pt>
    <dgm:pt modelId="{C626AC92-070F-4D80-8C87-90E3EE7B2E27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Financial Data</a:t>
          </a:r>
        </a:p>
      </dgm:t>
    </dgm:pt>
    <dgm:pt modelId="{A6EF088F-3DDA-46C6-B026-A512E77E2184}" type="parTrans" cxnId="{A844E47F-9763-42E2-A9FB-83A05FB88625}">
      <dgm:prSet/>
      <dgm:spPr/>
      <dgm:t>
        <a:bodyPr/>
        <a:lstStyle/>
        <a:p>
          <a:endParaRPr lang="en-IN"/>
        </a:p>
      </dgm:t>
    </dgm:pt>
    <dgm:pt modelId="{01FF1554-BE94-43A1-B0AA-1CD00B3B5349}" type="sibTrans" cxnId="{A844E47F-9763-42E2-A9FB-83A05FB88625}">
      <dgm:prSet/>
      <dgm:spPr/>
      <dgm:t>
        <a:bodyPr/>
        <a:lstStyle/>
        <a:p>
          <a:endParaRPr lang="en-IN"/>
        </a:p>
      </dgm:t>
    </dgm:pt>
    <dgm:pt modelId="{249FF7FA-555B-4A7C-877A-13B5655D9564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Competitive Metrics</a:t>
          </a:r>
        </a:p>
      </dgm:t>
    </dgm:pt>
    <dgm:pt modelId="{3DFD3AA1-A8B5-4D8F-99B6-5B28DD419130}" type="parTrans" cxnId="{2495D3FD-EC62-4B0E-B843-DCA2FA4730E3}">
      <dgm:prSet/>
      <dgm:spPr/>
      <dgm:t>
        <a:bodyPr/>
        <a:lstStyle/>
        <a:p>
          <a:endParaRPr lang="en-IN"/>
        </a:p>
      </dgm:t>
    </dgm:pt>
    <dgm:pt modelId="{12CB39BD-3105-4823-9FD9-B35E42964754}" type="sibTrans" cxnId="{2495D3FD-EC62-4B0E-B843-DCA2FA4730E3}">
      <dgm:prSet/>
      <dgm:spPr/>
      <dgm:t>
        <a:bodyPr/>
        <a:lstStyle/>
        <a:p>
          <a:endParaRPr lang="en-IN"/>
        </a:p>
      </dgm:t>
    </dgm:pt>
    <dgm:pt modelId="{9FF45F67-3CCB-47EA-8516-51AB8A56EAFB}" type="pres">
      <dgm:prSet presAssocID="{A2D19EBB-7AA6-4C09-AE35-69A54303A097}" presName="linear" presStyleCnt="0">
        <dgm:presLayoutVars>
          <dgm:dir/>
          <dgm:animLvl val="lvl"/>
          <dgm:resizeHandles val="exact"/>
        </dgm:presLayoutVars>
      </dgm:prSet>
      <dgm:spPr/>
    </dgm:pt>
    <dgm:pt modelId="{FBB2214B-E9D6-4E67-A232-D94165757074}" type="pres">
      <dgm:prSet presAssocID="{9E23C500-2610-442B-8220-EA0CADA2A479}" presName="parentLin" presStyleCnt="0"/>
      <dgm:spPr/>
    </dgm:pt>
    <dgm:pt modelId="{D55D6A97-8798-4CA1-ACA2-34477600C10C}" type="pres">
      <dgm:prSet presAssocID="{9E23C500-2610-442B-8220-EA0CADA2A479}" presName="parentLeftMargin" presStyleLbl="node1" presStyleIdx="0" presStyleCnt="7"/>
      <dgm:spPr/>
    </dgm:pt>
    <dgm:pt modelId="{F6AD631C-E1AF-4ABD-B303-10FF778281D2}" type="pres">
      <dgm:prSet presAssocID="{9E23C500-2610-442B-8220-EA0CADA2A479}" presName="parentText" presStyleLbl="node1" presStyleIdx="0" presStyleCnt="7" custLinFactNeighborX="1870" custLinFactNeighborY="-7837">
        <dgm:presLayoutVars>
          <dgm:chMax val="0"/>
          <dgm:bulletEnabled val="1"/>
        </dgm:presLayoutVars>
      </dgm:prSet>
      <dgm:spPr/>
    </dgm:pt>
    <dgm:pt modelId="{CECDD664-2418-47F4-B2B5-D8463DF14096}" type="pres">
      <dgm:prSet presAssocID="{9E23C500-2610-442B-8220-EA0CADA2A479}" presName="negativeSpace" presStyleCnt="0"/>
      <dgm:spPr/>
    </dgm:pt>
    <dgm:pt modelId="{4CFBF6FC-64CA-41A1-B9AD-4C2EA89E7DA4}" type="pres">
      <dgm:prSet presAssocID="{9E23C500-2610-442B-8220-EA0CADA2A479}" presName="childText" presStyleLbl="conFgAcc1" presStyleIdx="0" presStyleCnt="7">
        <dgm:presLayoutVars>
          <dgm:bulletEnabled val="1"/>
        </dgm:presLayoutVars>
      </dgm:prSet>
      <dgm:spPr/>
    </dgm:pt>
    <dgm:pt modelId="{D646E4A6-0E94-47F1-AC01-DF65E04B4885}" type="pres">
      <dgm:prSet presAssocID="{812DF321-CAFF-44CB-BDB7-FD4E9743C75F}" presName="spaceBetweenRectangles" presStyleCnt="0"/>
      <dgm:spPr/>
    </dgm:pt>
    <dgm:pt modelId="{2007E414-AFA9-4EEA-90C0-18D26AFDBDAE}" type="pres">
      <dgm:prSet presAssocID="{88123CD2-644F-48FC-A51B-CAE83A8B160D}" presName="parentLin" presStyleCnt="0"/>
      <dgm:spPr/>
    </dgm:pt>
    <dgm:pt modelId="{982D3BE8-C446-4DDE-8C13-8FA270A84C4E}" type="pres">
      <dgm:prSet presAssocID="{88123CD2-644F-48FC-A51B-CAE83A8B160D}" presName="parentLeftMargin" presStyleLbl="node1" presStyleIdx="0" presStyleCnt="7"/>
      <dgm:spPr/>
    </dgm:pt>
    <dgm:pt modelId="{AD1CE6F8-281C-47D5-ACA7-4B9CFBA98818}" type="pres">
      <dgm:prSet presAssocID="{88123CD2-644F-48FC-A51B-CAE83A8B160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BC25749-D377-49DA-BEA9-AACA8B120CEF}" type="pres">
      <dgm:prSet presAssocID="{88123CD2-644F-48FC-A51B-CAE83A8B160D}" presName="negativeSpace" presStyleCnt="0"/>
      <dgm:spPr/>
    </dgm:pt>
    <dgm:pt modelId="{D871C441-5C61-4390-955C-2BF3E11769D7}" type="pres">
      <dgm:prSet presAssocID="{88123CD2-644F-48FC-A51B-CAE83A8B160D}" presName="childText" presStyleLbl="conFgAcc1" presStyleIdx="1" presStyleCnt="7">
        <dgm:presLayoutVars>
          <dgm:bulletEnabled val="1"/>
        </dgm:presLayoutVars>
      </dgm:prSet>
      <dgm:spPr/>
    </dgm:pt>
    <dgm:pt modelId="{0B78AC17-7528-428D-B08F-379F4F644EC7}" type="pres">
      <dgm:prSet presAssocID="{9B055CB2-C30D-4853-A719-2AAC52AC4D93}" presName="spaceBetweenRectangles" presStyleCnt="0"/>
      <dgm:spPr/>
    </dgm:pt>
    <dgm:pt modelId="{6B7B164F-D71A-4624-9F65-86B87EF48E04}" type="pres">
      <dgm:prSet presAssocID="{89958F5C-DCDF-4EBC-BFBB-A2B0E423F048}" presName="parentLin" presStyleCnt="0"/>
      <dgm:spPr/>
    </dgm:pt>
    <dgm:pt modelId="{D93FC4FF-57BA-4892-8EC1-69A57F86321C}" type="pres">
      <dgm:prSet presAssocID="{89958F5C-DCDF-4EBC-BFBB-A2B0E423F048}" presName="parentLeftMargin" presStyleLbl="node1" presStyleIdx="1" presStyleCnt="7"/>
      <dgm:spPr/>
    </dgm:pt>
    <dgm:pt modelId="{6284FA16-A488-4A76-B512-5E60CC7424B4}" type="pres">
      <dgm:prSet presAssocID="{89958F5C-DCDF-4EBC-BFBB-A2B0E423F04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7880946-45B4-4B08-9597-BF247FCD8672}" type="pres">
      <dgm:prSet presAssocID="{89958F5C-DCDF-4EBC-BFBB-A2B0E423F048}" presName="negativeSpace" presStyleCnt="0"/>
      <dgm:spPr/>
    </dgm:pt>
    <dgm:pt modelId="{04FA199C-996D-4EF9-A83A-0FF7AD2273D7}" type="pres">
      <dgm:prSet presAssocID="{89958F5C-DCDF-4EBC-BFBB-A2B0E423F048}" presName="childText" presStyleLbl="conFgAcc1" presStyleIdx="2" presStyleCnt="7">
        <dgm:presLayoutVars>
          <dgm:bulletEnabled val="1"/>
        </dgm:presLayoutVars>
      </dgm:prSet>
      <dgm:spPr/>
    </dgm:pt>
    <dgm:pt modelId="{ED43CC81-DCDD-44CF-AE2E-1B503165B08F}" type="pres">
      <dgm:prSet presAssocID="{5DA8B14F-3D28-45A7-B582-98C209D3ECE0}" presName="spaceBetweenRectangles" presStyleCnt="0"/>
      <dgm:spPr/>
    </dgm:pt>
    <dgm:pt modelId="{BD575658-EC2D-4B41-931D-74B55F4AE84E}" type="pres">
      <dgm:prSet presAssocID="{0A298726-4121-45C2-9225-10141071DB30}" presName="parentLin" presStyleCnt="0"/>
      <dgm:spPr/>
    </dgm:pt>
    <dgm:pt modelId="{092BC14C-93FB-473B-ABE2-F90A7F195DF9}" type="pres">
      <dgm:prSet presAssocID="{0A298726-4121-45C2-9225-10141071DB30}" presName="parentLeftMargin" presStyleLbl="node1" presStyleIdx="2" presStyleCnt="7"/>
      <dgm:spPr/>
    </dgm:pt>
    <dgm:pt modelId="{9A1F8BEF-C25B-46B5-BD9E-0D0FD0FEFF57}" type="pres">
      <dgm:prSet presAssocID="{0A298726-4121-45C2-9225-10141071DB30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F2500FE-6EAC-45D3-90F4-1148327D191E}" type="pres">
      <dgm:prSet presAssocID="{0A298726-4121-45C2-9225-10141071DB30}" presName="negativeSpace" presStyleCnt="0"/>
      <dgm:spPr/>
    </dgm:pt>
    <dgm:pt modelId="{3BBFB0EA-3028-4CA6-AD5C-744C550B2684}" type="pres">
      <dgm:prSet presAssocID="{0A298726-4121-45C2-9225-10141071DB30}" presName="childText" presStyleLbl="conFgAcc1" presStyleIdx="3" presStyleCnt="7">
        <dgm:presLayoutVars>
          <dgm:bulletEnabled val="1"/>
        </dgm:presLayoutVars>
      </dgm:prSet>
      <dgm:spPr/>
    </dgm:pt>
    <dgm:pt modelId="{139A4B25-ACA2-40B8-874C-0D14BA8DA4BF}" type="pres">
      <dgm:prSet presAssocID="{85B04106-CA9E-4CB9-A053-9CC392013642}" presName="spaceBetweenRectangles" presStyleCnt="0"/>
      <dgm:spPr/>
    </dgm:pt>
    <dgm:pt modelId="{7C67E761-3EF3-4225-B696-2E60004A1054}" type="pres">
      <dgm:prSet presAssocID="{4DB3245B-324C-4157-8A15-303048F9F654}" presName="parentLin" presStyleCnt="0"/>
      <dgm:spPr/>
    </dgm:pt>
    <dgm:pt modelId="{1CE1A546-2C08-4022-B331-5C41F16504C5}" type="pres">
      <dgm:prSet presAssocID="{4DB3245B-324C-4157-8A15-303048F9F654}" presName="parentLeftMargin" presStyleLbl="node1" presStyleIdx="3" presStyleCnt="7"/>
      <dgm:spPr/>
    </dgm:pt>
    <dgm:pt modelId="{9197C576-A8E8-402E-A367-79013C348128}" type="pres">
      <dgm:prSet presAssocID="{4DB3245B-324C-4157-8A15-303048F9F65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8E2BC6D-33E7-4A70-9FF3-0A4214261338}" type="pres">
      <dgm:prSet presAssocID="{4DB3245B-324C-4157-8A15-303048F9F654}" presName="negativeSpace" presStyleCnt="0"/>
      <dgm:spPr/>
    </dgm:pt>
    <dgm:pt modelId="{DEBE1D34-5357-4CF5-A5B1-9333E5CC47C2}" type="pres">
      <dgm:prSet presAssocID="{4DB3245B-324C-4157-8A15-303048F9F654}" presName="childText" presStyleLbl="conFgAcc1" presStyleIdx="4" presStyleCnt="7">
        <dgm:presLayoutVars>
          <dgm:bulletEnabled val="1"/>
        </dgm:presLayoutVars>
      </dgm:prSet>
      <dgm:spPr/>
    </dgm:pt>
    <dgm:pt modelId="{59ED2521-8B9C-4C21-9492-D9242BD3DBCD}" type="pres">
      <dgm:prSet presAssocID="{B43E615E-C3BE-4C5D-B5D2-E71B04E9BA53}" presName="spaceBetweenRectangles" presStyleCnt="0"/>
      <dgm:spPr/>
    </dgm:pt>
    <dgm:pt modelId="{BF086D3B-A056-4EA6-9AD0-77957AE0D4CB}" type="pres">
      <dgm:prSet presAssocID="{C626AC92-070F-4D80-8C87-90E3EE7B2E27}" presName="parentLin" presStyleCnt="0"/>
      <dgm:spPr/>
    </dgm:pt>
    <dgm:pt modelId="{84181BF7-E039-42D8-8CFF-490A4D3D8623}" type="pres">
      <dgm:prSet presAssocID="{C626AC92-070F-4D80-8C87-90E3EE7B2E27}" presName="parentLeftMargin" presStyleLbl="node1" presStyleIdx="4" presStyleCnt="7"/>
      <dgm:spPr/>
    </dgm:pt>
    <dgm:pt modelId="{6195BE89-669E-48B1-B34A-01D94C20475B}" type="pres">
      <dgm:prSet presAssocID="{C626AC92-070F-4D80-8C87-90E3EE7B2E2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E881B50E-9368-4372-BAD9-0CABA1F03031}" type="pres">
      <dgm:prSet presAssocID="{C626AC92-070F-4D80-8C87-90E3EE7B2E27}" presName="negativeSpace" presStyleCnt="0"/>
      <dgm:spPr/>
    </dgm:pt>
    <dgm:pt modelId="{1D7C5EDE-93EF-468A-8930-8E4ABB5D8A28}" type="pres">
      <dgm:prSet presAssocID="{C626AC92-070F-4D80-8C87-90E3EE7B2E27}" presName="childText" presStyleLbl="conFgAcc1" presStyleIdx="5" presStyleCnt="7">
        <dgm:presLayoutVars>
          <dgm:bulletEnabled val="1"/>
        </dgm:presLayoutVars>
      </dgm:prSet>
      <dgm:spPr/>
    </dgm:pt>
    <dgm:pt modelId="{03BDEAF5-741E-4A69-989C-19EEF87CF5A7}" type="pres">
      <dgm:prSet presAssocID="{01FF1554-BE94-43A1-B0AA-1CD00B3B5349}" presName="spaceBetweenRectangles" presStyleCnt="0"/>
      <dgm:spPr/>
    </dgm:pt>
    <dgm:pt modelId="{B1CB131D-1FA3-4C85-97B2-03FC81A43F02}" type="pres">
      <dgm:prSet presAssocID="{249FF7FA-555B-4A7C-877A-13B5655D9564}" presName="parentLin" presStyleCnt="0"/>
      <dgm:spPr/>
    </dgm:pt>
    <dgm:pt modelId="{447D0EF6-8285-442A-936E-D46EA918E8F7}" type="pres">
      <dgm:prSet presAssocID="{249FF7FA-555B-4A7C-877A-13B5655D9564}" presName="parentLeftMargin" presStyleLbl="node1" presStyleIdx="5" presStyleCnt="7"/>
      <dgm:spPr/>
    </dgm:pt>
    <dgm:pt modelId="{6227C224-3D95-46F2-A43D-7A0202A57D04}" type="pres">
      <dgm:prSet presAssocID="{249FF7FA-555B-4A7C-877A-13B5655D9564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E09454CA-DC05-47E6-B017-DB1352BA5D46}" type="pres">
      <dgm:prSet presAssocID="{249FF7FA-555B-4A7C-877A-13B5655D9564}" presName="negativeSpace" presStyleCnt="0"/>
      <dgm:spPr/>
    </dgm:pt>
    <dgm:pt modelId="{82D12C39-DC44-455B-9D82-350C1217B41B}" type="pres">
      <dgm:prSet presAssocID="{249FF7FA-555B-4A7C-877A-13B5655D9564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E8E32E0B-3879-433A-AEAD-7E141308FCF8}" srcId="{A2D19EBB-7AA6-4C09-AE35-69A54303A097}" destId="{4DB3245B-324C-4157-8A15-303048F9F654}" srcOrd="4" destOrd="0" parTransId="{F1AAA185-B477-4672-B85E-35F6141921CB}" sibTransId="{B43E615E-C3BE-4C5D-B5D2-E71B04E9BA53}"/>
    <dgm:cxn modelId="{E4FF6016-CE61-4BEE-B29A-2F54ADB609F5}" type="presOf" srcId="{249FF7FA-555B-4A7C-877A-13B5655D9564}" destId="{6227C224-3D95-46F2-A43D-7A0202A57D04}" srcOrd="1" destOrd="0" presId="urn:microsoft.com/office/officeart/2005/8/layout/list1"/>
    <dgm:cxn modelId="{8574001B-9D62-4752-9712-5EE7C840EF18}" type="presOf" srcId="{88123CD2-644F-48FC-A51B-CAE83A8B160D}" destId="{982D3BE8-C446-4DDE-8C13-8FA270A84C4E}" srcOrd="0" destOrd="0" presId="urn:microsoft.com/office/officeart/2005/8/layout/list1"/>
    <dgm:cxn modelId="{6AE5A621-4724-4743-BE38-72F8DE29BED3}" type="presOf" srcId="{0A298726-4121-45C2-9225-10141071DB30}" destId="{9A1F8BEF-C25B-46B5-BD9E-0D0FD0FEFF57}" srcOrd="1" destOrd="0" presId="urn:microsoft.com/office/officeart/2005/8/layout/list1"/>
    <dgm:cxn modelId="{5DC8803B-116C-45A6-9502-F34583248307}" type="presOf" srcId="{9E23C500-2610-442B-8220-EA0CADA2A479}" destId="{F6AD631C-E1AF-4ABD-B303-10FF778281D2}" srcOrd="1" destOrd="0" presId="urn:microsoft.com/office/officeart/2005/8/layout/list1"/>
    <dgm:cxn modelId="{74B3785B-18B2-4B49-AF8A-1741460F8352}" type="presOf" srcId="{0A298726-4121-45C2-9225-10141071DB30}" destId="{092BC14C-93FB-473B-ABE2-F90A7F195DF9}" srcOrd="0" destOrd="0" presId="urn:microsoft.com/office/officeart/2005/8/layout/list1"/>
    <dgm:cxn modelId="{6F8F3B62-75BB-4340-8FB8-5A56AD3DDF81}" type="presOf" srcId="{C626AC92-070F-4D80-8C87-90E3EE7B2E27}" destId="{84181BF7-E039-42D8-8CFF-490A4D3D8623}" srcOrd="0" destOrd="0" presId="urn:microsoft.com/office/officeart/2005/8/layout/list1"/>
    <dgm:cxn modelId="{FB59BD62-16A9-48FD-A526-5490D032CF1F}" type="presOf" srcId="{249FF7FA-555B-4A7C-877A-13B5655D9564}" destId="{447D0EF6-8285-442A-936E-D46EA918E8F7}" srcOrd="0" destOrd="0" presId="urn:microsoft.com/office/officeart/2005/8/layout/list1"/>
    <dgm:cxn modelId="{E8BFC050-051F-4552-8224-1BDBC6478B85}" type="presOf" srcId="{4DB3245B-324C-4157-8A15-303048F9F654}" destId="{1CE1A546-2C08-4022-B331-5C41F16504C5}" srcOrd="0" destOrd="0" presId="urn:microsoft.com/office/officeart/2005/8/layout/list1"/>
    <dgm:cxn modelId="{A844E47F-9763-42E2-A9FB-83A05FB88625}" srcId="{A2D19EBB-7AA6-4C09-AE35-69A54303A097}" destId="{C626AC92-070F-4D80-8C87-90E3EE7B2E27}" srcOrd="5" destOrd="0" parTransId="{A6EF088F-3DDA-46C6-B026-A512E77E2184}" sibTransId="{01FF1554-BE94-43A1-B0AA-1CD00B3B5349}"/>
    <dgm:cxn modelId="{3484FC87-2188-4B40-9103-564ED29F743A}" type="presOf" srcId="{C626AC92-070F-4D80-8C87-90E3EE7B2E27}" destId="{6195BE89-669E-48B1-B34A-01D94C20475B}" srcOrd="1" destOrd="0" presId="urn:microsoft.com/office/officeart/2005/8/layout/list1"/>
    <dgm:cxn modelId="{176D938B-DA81-4AA7-B299-FD5B4FA56CF9}" srcId="{A2D19EBB-7AA6-4C09-AE35-69A54303A097}" destId="{9E23C500-2610-442B-8220-EA0CADA2A479}" srcOrd="0" destOrd="0" parTransId="{68D17629-B36E-4924-A566-F40FA78B0EFC}" sibTransId="{812DF321-CAFF-44CB-BDB7-FD4E9743C75F}"/>
    <dgm:cxn modelId="{B1437996-ED69-4E20-BE44-1B61AAABB50D}" type="presOf" srcId="{A2D19EBB-7AA6-4C09-AE35-69A54303A097}" destId="{9FF45F67-3CCB-47EA-8516-51AB8A56EAFB}" srcOrd="0" destOrd="0" presId="urn:microsoft.com/office/officeart/2005/8/layout/list1"/>
    <dgm:cxn modelId="{663736A9-EACC-463A-B681-C2A0F825E3E7}" type="presOf" srcId="{89958F5C-DCDF-4EBC-BFBB-A2B0E423F048}" destId="{6284FA16-A488-4A76-B512-5E60CC7424B4}" srcOrd="1" destOrd="0" presId="urn:microsoft.com/office/officeart/2005/8/layout/list1"/>
    <dgm:cxn modelId="{EE9896AB-3912-461C-9142-FFD67C1AE0A8}" type="presOf" srcId="{4DB3245B-324C-4157-8A15-303048F9F654}" destId="{9197C576-A8E8-402E-A367-79013C348128}" srcOrd="1" destOrd="0" presId="urn:microsoft.com/office/officeart/2005/8/layout/list1"/>
    <dgm:cxn modelId="{CFD847B0-511B-42CE-B3A8-4CAA689F11D3}" srcId="{A2D19EBB-7AA6-4C09-AE35-69A54303A097}" destId="{88123CD2-644F-48FC-A51B-CAE83A8B160D}" srcOrd="1" destOrd="0" parTransId="{107D5E7D-445B-4AA5-838E-812417D72174}" sibTransId="{9B055CB2-C30D-4853-A719-2AAC52AC4D93}"/>
    <dgm:cxn modelId="{028CD7B5-BD28-43D5-982E-F1AC40E06FE7}" type="presOf" srcId="{89958F5C-DCDF-4EBC-BFBB-A2B0E423F048}" destId="{D93FC4FF-57BA-4892-8EC1-69A57F86321C}" srcOrd="0" destOrd="0" presId="urn:microsoft.com/office/officeart/2005/8/layout/list1"/>
    <dgm:cxn modelId="{B04B56C1-DB91-4AFC-B3C2-8C902E1155B8}" srcId="{A2D19EBB-7AA6-4C09-AE35-69A54303A097}" destId="{0A298726-4121-45C2-9225-10141071DB30}" srcOrd="3" destOrd="0" parTransId="{17BA8411-2596-4F42-B68C-2A9CAEBBA727}" sibTransId="{85B04106-CA9E-4CB9-A053-9CC392013642}"/>
    <dgm:cxn modelId="{F3E9C0D1-892F-4462-B38D-D5C72BDEF452}" type="presOf" srcId="{88123CD2-644F-48FC-A51B-CAE83A8B160D}" destId="{AD1CE6F8-281C-47D5-ACA7-4B9CFBA98818}" srcOrd="1" destOrd="0" presId="urn:microsoft.com/office/officeart/2005/8/layout/list1"/>
    <dgm:cxn modelId="{C98D52E0-6913-4E6C-BC9A-83D7502BED23}" srcId="{A2D19EBB-7AA6-4C09-AE35-69A54303A097}" destId="{89958F5C-DCDF-4EBC-BFBB-A2B0E423F048}" srcOrd="2" destOrd="0" parTransId="{BEBD7EAD-E60A-4343-86E0-BF0A7D0985AF}" sibTransId="{5DA8B14F-3D28-45A7-B582-98C209D3ECE0}"/>
    <dgm:cxn modelId="{384A2EF0-1FE2-4FC4-89E8-E20BD997C864}" type="presOf" srcId="{9E23C500-2610-442B-8220-EA0CADA2A479}" destId="{D55D6A97-8798-4CA1-ACA2-34477600C10C}" srcOrd="0" destOrd="0" presId="urn:microsoft.com/office/officeart/2005/8/layout/list1"/>
    <dgm:cxn modelId="{2495D3FD-EC62-4B0E-B843-DCA2FA4730E3}" srcId="{A2D19EBB-7AA6-4C09-AE35-69A54303A097}" destId="{249FF7FA-555B-4A7C-877A-13B5655D9564}" srcOrd="6" destOrd="0" parTransId="{3DFD3AA1-A8B5-4D8F-99B6-5B28DD419130}" sibTransId="{12CB39BD-3105-4823-9FD9-B35E42964754}"/>
    <dgm:cxn modelId="{B820D5CC-6FF7-4FBD-B91C-B011FBF77FD1}" type="presParOf" srcId="{9FF45F67-3CCB-47EA-8516-51AB8A56EAFB}" destId="{FBB2214B-E9D6-4E67-A232-D94165757074}" srcOrd="0" destOrd="0" presId="urn:microsoft.com/office/officeart/2005/8/layout/list1"/>
    <dgm:cxn modelId="{C2F79565-63D5-4C39-88CA-829C9057805F}" type="presParOf" srcId="{FBB2214B-E9D6-4E67-A232-D94165757074}" destId="{D55D6A97-8798-4CA1-ACA2-34477600C10C}" srcOrd="0" destOrd="0" presId="urn:microsoft.com/office/officeart/2005/8/layout/list1"/>
    <dgm:cxn modelId="{65411A26-510F-4847-89D3-39F6FC3334D6}" type="presParOf" srcId="{FBB2214B-E9D6-4E67-A232-D94165757074}" destId="{F6AD631C-E1AF-4ABD-B303-10FF778281D2}" srcOrd="1" destOrd="0" presId="urn:microsoft.com/office/officeart/2005/8/layout/list1"/>
    <dgm:cxn modelId="{5D3C624F-C02E-4588-A959-9442251252FF}" type="presParOf" srcId="{9FF45F67-3CCB-47EA-8516-51AB8A56EAFB}" destId="{CECDD664-2418-47F4-B2B5-D8463DF14096}" srcOrd="1" destOrd="0" presId="urn:microsoft.com/office/officeart/2005/8/layout/list1"/>
    <dgm:cxn modelId="{761A8346-5E1B-43F3-875D-4DDA2BF13FDA}" type="presParOf" srcId="{9FF45F67-3CCB-47EA-8516-51AB8A56EAFB}" destId="{4CFBF6FC-64CA-41A1-B9AD-4C2EA89E7DA4}" srcOrd="2" destOrd="0" presId="urn:microsoft.com/office/officeart/2005/8/layout/list1"/>
    <dgm:cxn modelId="{C8A810E1-F853-422C-AD9D-F116CF06E290}" type="presParOf" srcId="{9FF45F67-3CCB-47EA-8516-51AB8A56EAFB}" destId="{D646E4A6-0E94-47F1-AC01-DF65E04B4885}" srcOrd="3" destOrd="0" presId="urn:microsoft.com/office/officeart/2005/8/layout/list1"/>
    <dgm:cxn modelId="{04AFD6AA-CE3C-456D-9297-FA5120D8D296}" type="presParOf" srcId="{9FF45F67-3CCB-47EA-8516-51AB8A56EAFB}" destId="{2007E414-AFA9-4EEA-90C0-18D26AFDBDAE}" srcOrd="4" destOrd="0" presId="urn:microsoft.com/office/officeart/2005/8/layout/list1"/>
    <dgm:cxn modelId="{692154CF-6A3D-4750-9EA8-88D695CC9485}" type="presParOf" srcId="{2007E414-AFA9-4EEA-90C0-18D26AFDBDAE}" destId="{982D3BE8-C446-4DDE-8C13-8FA270A84C4E}" srcOrd="0" destOrd="0" presId="urn:microsoft.com/office/officeart/2005/8/layout/list1"/>
    <dgm:cxn modelId="{FE90C6B1-5D04-4F3F-B2B7-5C8D5A50F8C9}" type="presParOf" srcId="{2007E414-AFA9-4EEA-90C0-18D26AFDBDAE}" destId="{AD1CE6F8-281C-47D5-ACA7-4B9CFBA98818}" srcOrd="1" destOrd="0" presId="urn:microsoft.com/office/officeart/2005/8/layout/list1"/>
    <dgm:cxn modelId="{5E1548B7-5F8B-4E4A-8342-4BDBAD38E2E4}" type="presParOf" srcId="{9FF45F67-3CCB-47EA-8516-51AB8A56EAFB}" destId="{0BC25749-D377-49DA-BEA9-AACA8B120CEF}" srcOrd="5" destOrd="0" presId="urn:microsoft.com/office/officeart/2005/8/layout/list1"/>
    <dgm:cxn modelId="{34F402F1-EFBF-4AAA-8963-6D05ACE7D58D}" type="presParOf" srcId="{9FF45F67-3CCB-47EA-8516-51AB8A56EAFB}" destId="{D871C441-5C61-4390-955C-2BF3E11769D7}" srcOrd="6" destOrd="0" presId="urn:microsoft.com/office/officeart/2005/8/layout/list1"/>
    <dgm:cxn modelId="{A4702FCC-3DDC-49BD-A7BD-2B69A50ACDF5}" type="presParOf" srcId="{9FF45F67-3CCB-47EA-8516-51AB8A56EAFB}" destId="{0B78AC17-7528-428D-B08F-379F4F644EC7}" srcOrd="7" destOrd="0" presId="urn:microsoft.com/office/officeart/2005/8/layout/list1"/>
    <dgm:cxn modelId="{5977C9E6-6FBA-476E-A8EA-9F0B143CBB5C}" type="presParOf" srcId="{9FF45F67-3CCB-47EA-8516-51AB8A56EAFB}" destId="{6B7B164F-D71A-4624-9F65-86B87EF48E04}" srcOrd="8" destOrd="0" presId="urn:microsoft.com/office/officeart/2005/8/layout/list1"/>
    <dgm:cxn modelId="{0099DAD8-C8C0-4DC3-B5EB-E946C7F58DD2}" type="presParOf" srcId="{6B7B164F-D71A-4624-9F65-86B87EF48E04}" destId="{D93FC4FF-57BA-4892-8EC1-69A57F86321C}" srcOrd="0" destOrd="0" presId="urn:microsoft.com/office/officeart/2005/8/layout/list1"/>
    <dgm:cxn modelId="{3D86DA87-8B7F-44F8-8BFE-FD3B69752609}" type="presParOf" srcId="{6B7B164F-D71A-4624-9F65-86B87EF48E04}" destId="{6284FA16-A488-4A76-B512-5E60CC7424B4}" srcOrd="1" destOrd="0" presId="urn:microsoft.com/office/officeart/2005/8/layout/list1"/>
    <dgm:cxn modelId="{EDD1B3EF-73D4-4C39-BAE3-FA2A326CCCBB}" type="presParOf" srcId="{9FF45F67-3CCB-47EA-8516-51AB8A56EAFB}" destId="{C7880946-45B4-4B08-9597-BF247FCD8672}" srcOrd="9" destOrd="0" presId="urn:microsoft.com/office/officeart/2005/8/layout/list1"/>
    <dgm:cxn modelId="{12302372-82E6-4A5C-84FF-96296D39E1EF}" type="presParOf" srcId="{9FF45F67-3CCB-47EA-8516-51AB8A56EAFB}" destId="{04FA199C-996D-4EF9-A83A-0FF7AD2273D7}" srcOrd="10" destOrd="0" presId="urn:microsoft.com/office/officeart/2005/8/layout/list1"/>
    <dgm:cxn modelId="{00F72750-609E-4DCE-BE22-A78E18AB9B73}" type="presParOf" srcId="{9FF45F67-3CCB-47EA-8516-51AB8A56EAFB}" destId="{ED43CC81-DCDD-44CF-AE2E-1B503165B08F}" srcOrd="11" destOrd="0" presId="urn:microsoft.com/office/officeart/2005/8/layout/list1"/>
    <dgm:cxn modelId="{AFDC5E65-C109-4587-913A-9A0F2B7A2C02}" type="presParOf" srcId="{9FF45F67-3CCB-47EA-8516-51AB8A56EAFB}" destId="{BD575658-EC2D-4B41-931D-74B55F4AE84E}" srcOrd="12" destOrd="0" presId="urn:microsoft.com/office/officeart/2005/8/layout/list1"/>
    <dgm:cxn modelId="{6A140AAD-BF06-4157-9FFD-3CD4B172B668}" type="presParOf" srcId="{BD575658-EC2D-4B41-931D-74B55F4AE84E}" destId="{092BC14C-93FB-473B-ABE2-F90A7F195DF9}" srcOrd="0" destOrd="0" presId="urn:microsoft.com/office/officeart/2005/8/layout/list1"/>
    <dgm:cxn modelId="{EF6F2D7D-8EB8-4E84-A8D1-51E7A7FD6E0D}" type="presParOf" srcId="{BD575658-EC2D-4B41-931D-74B55F4AE84E}" destId="{9A1F8BEF-C25B-46B5-BD9E-0D0FD0FEFF57}" srcOrd="1" destOrd="0" presId="urn:microsoft.com/office/officeart/2005/8/layout/list1"/>
    <dgm:cxn modelId="{6DB6E8E0-29D0-4DFE-A20D-6DAE11D89B10}" type="presParOf" srcId="{9FF45F67-3CCB-47EA-8516-51AB8A56EAFB}" destId="{1F2500FE-6EAC-45D3-90F4-1148327D191E}" srcOrd="13" destOrd="0" presId="urn:microsoft.com/office/officeart/2005/8/layout/list1"/>
    <dgm:cxn modelId="{7AE89ECF-2F2D-4F41-BC34-1E8100694CEF}" type="presParOf" srcId="{9FF45F67-3CCB-47EA-8516-51AB8A56EAFB}" destId="{3BBFB0EA-3028-4CA6-AD5C-744C550B2684}" srcOrd="14" destOrd="0" presId="urn:microsoft.com/office/officeart/2005/8/layout/list1"/>
    <dgm:cxn modelId="{722166BF-F2A2-4F18-9FF3-B74983890463}" type="presParOf" srcId="{9FF45F67-3CCB-47EA-8516-51AB8A56EAFB}" destId="{139A4B25-ACA2-40B8-874C-0D14BA8DA4BF}" srcOrd="15" destOrd="0" presId="urn:microsoft.com/office/officeart/2005/8/layout/list1"/>
    <dgm:cxn modelId="{BC69C2FB-90F1-488E-8D0A-3F3455D04763}" type="presParOf" srcId="{9FF45F67-3CCB-47EA-8516-51AB8A56EAFB}" destId="{7C67E761-3EF3-4225-B696-2E60004A1054}" srcOrd="16" destOrd="0" presId="urn:microsoft.com/office/officeart/2005/8/layout/list1"/>
    <dgm:cxn modelId="{536F20AB-A3FE-4F7B-8C1D-8D8D0447CD77}" type="presParOf" srcId="{7C67E761-3EF3-4225-B696-2E60004A1054}" destId="{1CE1A546-2C08-4022-B331-5C41F16504C5}" srcOrd="0" destOrd="0" presId="urn:microsoft.com/office/officeart/2005/8/layout/list1"/>
    <dgm:cxn modelId="{53397E6E-BAB0-4205-900B-886A92A76740}" type="presParOf" srcId="{7C67E761-3EF3-4225-B696-2E60004A1054}" destId="{9197C576-A8E8-402E-A367-79013C348128}" srcOrd="1" destOrd="0" presId="urn:microsoft.com/office/officeart/2005/8/layout/list1"/>
    <dgm:cxn modelId="{7EE4798B-2D60-495F-9D62-733F10307615}" type="presParOf" srcId="{9FF45F67-3CCB-47EA-8516-51AB8A56EAFB}" destId="{E8E2BC6D-33E7-4A70-9FF3-0A4214261338}" srcOrd="17" destOrd="0" presId="urn:microsoft.com/office/officeart/2005/8/layout/list1"/>
    <dgm:cxn modelId="{2F2A2E74-0643-40DD-B8A9-09E3F40AA0E6}" type="presParOf" srcId="{9FF45F67-3CCB-47EA-8516-51AB8A56EAFB}" destId="{DEBE1D34-5357-4CF5-A5B1-9333E5CC47C2}" srcOrd="18" destOrd="0" presId="urn:microsoft.com/office/officeart/2005/8/layout/list1"/>
    <dgm:cxn modelId="{7523705D-4D08-43E1-A444-7986883A41BD}" type="presParOf" srcId="{9FF45F67-3CCB-47EA-8516-51AB8A56EAFB}" destId="{59ED2521-8B9C-4C21-9492-D9242BD3DBCD}" srcOrd="19" destOrd="0" presId="urn:microsoft.com/office/officeart/2005/8/layout/list1"/>
    <dgm:cxn modelId="{37D33E50-7F79-4515-AF14-3099728FF324}" type="presParOf" srcId="{9FF45F67-3CCB-47EA-8516-51AB8A56EAFB}" destId="{BF086D3B-A056-4EA6-9AD0-77957AE0D4CB}" srcOrd="20" destOrd="0" presId="urn:microsoft.com/office/officeart/2005/8/layout/list1"/>
    <dgm:cxn modelId="{4A1A5D26-668A-438B-A959-5A40C25350C1}" type="presParOf" srcId="{BF086D3B-A056-4EA6-9AD0-77957AE0D4CB}" destId="{84181BF7-E039-42D8-8CFF-490A4D3D8623}" srcOrd="0" destOrd="0" presId="urn:microsoft.com/office/officeart/2005/8/layout/list1"/>
    <dgm:cxn modelId="{2022B405-D473-4D32-BEBB-C14259C4860C}" type="presParOf" srcId="{BF086D3B-A056-4EA6-9AD0-77957AE0D4CB}" destId="{6195BE89-669E-48B1-B34A-01D94C20475B}" srcOrd="1" destOrd="0" presId="urn:microsoft.com/office/officeart/2005/8/layout/list1"/>
    <dgm:cxn modelId="{9FB4A2DC-5A96-4B88-9D65-D2173177EEAE}" type="presParOf" srcId="{9FF45F67-3CCB-47EA-8516-51AB8A56EAFB}" destId="{E881B50E-9368-4372-BAD9-0CABA1F03031}" srcOrd="21" destOrd="0" presId="urn:microsoft.com/office/officeart/2005/8/layout/list1"/>
    <dgm:cxn modelId="{31F6B7C3-F5E3-4A41-B077-AC36E7CEF854}" type="presParOf" srcId="{9FF45F67-3CCB-47EA-8516-51AB8A56EAFB}" destId="{1D7C5EDE-93EF-468A-8930-8E4ABB5D8A28}" srcOrd="22" destOrd="0" presId="urn:microsoft.com/office/officeart/2005/8/layout/list1"/>
    <dgm:cxn modelId="{527AE2BD-4108-4F55-9883-5ADA47A58B5D}" type="presParOf" srcId="{9FF45F67-3CCB-47EA-8516-51AB8A56EAFB}" destId="{03BDEAF5-741E-4A69-989C-19EEF87CF5A7}" srcOrd="23" destOrd="0" presId="urn:microsoft.com/office/officeart/2005/8/layout/list1"/>
    <dgm:cxn modelId="{B4804A0F-ABC9-4C45-8729-6FDB1632BF1C}" type="presParOf" srcId="{9FF45F67-3CCB-47EA-8516-51AB8A56EAFB}" destId="{B1CB131D-1FA3-4C85-97B2-03FC81A43F02}" srcOrd="24" destOrd="0" presId="urn:microsoft.com/office/officeart/2005/8/layout/list1"/>
    <dgm:cxn modelId="{AF018AE8-68E5-4FF3-BDD8-B0F1BFC0A326}" type="presParOf" srcId="{B1CB131D-1FA3-4C85-97B2-03FC81A43F02}" destId="{447D0EF6-8285-442A-936E-D46EA918E8F7}" srcOrd="0" destOrd="0" presId="urn:microsoft.com/office/officeart/2005/8/layout/list1"/>
    <dgm:cxn modelId="{5FBA3DE4-BCA6-48FE-85A7-FD395F99E7F5}" type="presParOf" srcId="{B1CB131D-1FA3-4C85-97B2-03FC81A43F02}" destId="{6227C224-3D95-46F2-A43D-7A0202A57D04}" srcOrd="1" destOrd="0" presId="urn:microsoft.com/office/officeart/2005/8/layout/list1"/>
    <dgm:cxn modelId="{F4C32555-49BF-4966-8648-6C57B223CC31}" type="presParOf" srcId="{9FF45F67-3CCB-47EA-8516-51AB8A56EAFB}" destId="{E09454CA-DC05-47E6-B017-DB1352BA5D46}" srcOrd="25" destOrd="0" presId="urn:microsoft.com/office/officeart/2005/8/layout/list1"/>
    <dgm:cxn modelId="{6A118DB0-434A-4932-95ED-7853FCB5AF73}" type="presParOf" srcId="{9FF45F67-3CCB-47EA-8516-51AB8A56EAFB}" destId="{82D12C39-DC44-455B-9D82-350C1217B41B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A6DE5A-78D9-486A-BBB2-3F0184D6ABD6}">
      <dsp:nvSpPr>
        <dsp:cNvPr id="0" name=""/>
        <dsp:cNvSpPr/>
      </dsp:nvSpPr>
      <dsp:spPr>
        <a:xfrm>
          <a:off x="9319964" y="772440"/>
          <a:ext cx="2046219" cy="204655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E98B1-E7FF-4A48-82A3-E55BB743CDAD}">
      <dsp:nvSpPr>
        <dsp:cNvPr id="0" name=""/>
        <dsp:cNvSpPr/>
      </dsp:nvSpPr>
      <dsp:spPr>
        <a:xfrm>
          <a:off x="9387481" y="840670"/>
          <a:ext cx="1910095" cy="191009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i="0" kern="1200" dirty="0"/>
            <a:t>BRAND TONE</a:t>
          </a:r>
          <a:endParaRPr lang="en-IN" sz="1800" kern="1200" dirty="0"/>
        </a:p>
      </dsp:txBody>
      <dsp:txXfrm>
        <a:off x="9660819" y="1113592"/>
        <a:ext cx="1364509" cy="1364249"/>
      </dsp:txXfrm>
    </dsp:sp>
    <dsp:sp modelId="{687967D0-B1BF-4490-B3BC-8FF28ABF0F63}">
      <dsp:nvSpPr>
        <dsp:cNvPr id="0" name=""/>
        <dsp:cNvSpPr/>
      </dsp:nvSpPr>
      <dsp:spPr>
        <a:xfrm rot="2700000">
          <a:off x="7204167" y="772546"/>
          <a:ext cx="2045982" cy="2045982"/>
        </a:xfrm>
        <a:prstGeom prst="teardrop">
          <a:avLst>
            <a:gd name="adj" fmla="val 10000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101F3-CD1B-4F20-9B07-74D6FB01FEC6}">
      <dsp:nvSpPr>
        <dsp:cNvPr id="0" name=""/>
        <dsp:cNvSpPr/>
      </dsp:nvSpPr>
      <dsp:spPr>
        <a:xfrm>
          <a:off x="7273744" y="840670"/>
          <a:ext cx="1910095" cy="191009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i="0" kern="1200"/>
            <a:t>VISUAL BRAND EXTENSIONS</a:t>
          </a:r>
          <a:endParaRPr lang="en-IN" sz="1800" kern="1200" dirty="0"/>
        </a:p>
      </dsp:txBody>
      <dsp:txXfrm>
        <a:off x="7545993" y="1113592"/>
        <a:ext cx="1364509" cy="1364249"/>
      </dsp:txXfrm>
    </dsp:sp>
    <dsp:sp modelId="{8C294DB7-CD45-427B-AC13-AA3BA78D34A4}">
      <dsp:nvSpPr>
        <dsp:cNvPr id="0" name=""/>
        <dsp:cNvSpPr/>
      </dsp:nvSpPr>
      <dsp:spPr>
        <a:xfrm rot="2700000">
          <a:off x="5090430" y="772546"/>
          <a:ext cx="2045982" cy="2045982"/>
        </a:xfrm>
        <a:prstGeom prst="teardrop">
          <a:avLst>
            <a:gd name="adj" fmla="val 10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43CDD-5C8F-4B8D-A6EB-88812E5BD2F6}">
      <dsp:nvSpPr>
        <dsp:cNvPr id="0" name=""/>
        <dsp:cNvSpPr/>
      </dsp:nvSpPr>
      <dsp:spPr>
        <a:xfrm>
          <a:off x="5158918" y="840670"/>
          <a:ext cx="1910095" cy="191009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i="0" kern="1200"/>
            <a:t>TYPOGRAPHY</a:t>
          </a:r>
          <a:endParaRPr lang="en-IN" sz="1800" kern="1200" dirty="0"/>
        </a:p>
      </dsp:txBody>
      <dsp:txXfrm>
        <a:off x="5431167" y="1113592"/>
        <a:ext cx="1364509" cy="1364249"/>
      </dsp:txXfrm>
    </dsp:sp>
    <dsp:sp modelId="{B3E4CFB0-869E-4210-A534-9BF5CC9A0DED}">
      <dsp:nvSpPr>
        <dsp:cNvPr id="0" name=""/>
        <dsp:cNvSpPr/>
      </dsp:nvSpPr>
      <dsp:spPr>
        <a:xfrm rot="2700000">
          <a:off x="2975604" y="772546"/>
          <a:ext cx="2045982" cy="2045982"/>
        </a:xfrm>
        <a:prstGeom prst="teardrop">
          <a:avLst>
            <a:gd name="adj" fmla="val 10000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DC7BA-B1A4-4538-90FB-43091038F0EC}">
      <dsp:nvSpPr>
        <dsp:cNvPr id="0" name=""/>
        <dsp:cNvSpPr/>
      </dsp:nvSpPr>
      <dsp:spPr>
        <a:xfrm>
          <a:off x="3044092" y="840670"/>
          <a:ext cx="1910095" cy="191009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i="0" kern="1200" dirty="0"/>
            <a:t>COLOR PALETTE</a:t>
          </a:r>
          <a:endParaRPr lang="en-IN" sz="1800" kern="1200" dirty="0"/>
        </a:p>
      </dsp:txBody>
      <dsp:txXfrm>
        <a:off x="3317430" y="1113592"/>
        <a:ext cx="1364509" cy="1364249"/>
      </dsp:txXfrm>
    </dsp:sp>
    <dsp:sp modelId="{78C8C062-2765-417F-A526-1B10EBA1C1B0}">
      <dsp:nvSpPr>
        <dsp:cNvPr id="0" name=""/>
        <dsp:cNvSpPr/>
      </dsp:nvSpPr>
      <dsp:spPr>
        <a:xfrm rot="2700000">
          <a:off x="860778" y="772546"/>
          <a:ext cx="2045982" cy="2045982"/>
        </a:xfrm>
        <a:prstGeom prst="teardrop">
          <a:avLst>
            <a:gd name="adj" fmla="val 10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FA58C-AFD3-4929-9A57-3C3C9D048B97}">
      <dsp:nvSpPr>
        <dsp:cNvPr id="0" name=""/>
        <dsp:cNvSpPr/>
      </dsp:nvSpPr>
      <dsp:spPr>
        <a:xfrm>
          <a:off x="929266" y="840670"/>
          <a:ext cx="1910095" cy="191009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i="0" kern="1200" dirty="0"/>
            <a:t>BRAND MARK</a:t>
          </a:r>
          <a:endParaRPr lang="en-IN" sz="1800" kern="1200" dirty="0"/>
        </a:p>
      </dsp:txBody>
      <dsp:txXfrm>
        <a:off x="1202604" y="1113592"/>
        <a:ext cx="1364509" cy="1364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1930B-04D5-426A-8450-2BAD66E01225}">
      <dsp:nvSpPr>
        <dsp:cNvPr id="0" name=""/>
        <dsp:cNvSpPr/>
      </dsp:nvSpPr>
      <dsp:spPr>
        <a:xfrm>
          <a:off x="461502" y="0"/>
          <a:ext cx="2784856" cy="2088642"/>
        </a:xfrm>
        <a:prstGeom prst="up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5AC53-FAD2-460C-9F37-DEA6B7404C1A}">
      <dsp:nvSpPr>
        <dsp:cNvPr id="0" name=""/>
        <dsp:cNvSpPr/>
      </dsp:nvSpPr>
      <dsp:spPr>
        <a:xfrm>
          <a:off x="3329904" y="0"/>
          <a:ext cx="5888736" cy="2088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608" tIns="0" rIns="419608" bIns="419608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IN" sz="5900" b="1" kern="1200" dirty="0"/>
            <a:t>Economical (O data)</a:t>
          </a:r>
          <a:endParaRPr lang="en-IN" sz="5900" kern="1200" dirty="0"/>
        </a:p>
      </dsp:txBody>
      <dsp:txXfrm>
        <a:off x="3329904" y="0"/>
        <a:ext cx="5888736" cy="2088642"/>
      </dsp:txXfrm>
    </dsp:sp>
    <dsp:sp modelId="{01B447F4-7C2C-4EFB-A050-584FB3E05923}">
      <dsp:nvSpPr>
        <dsp:cNvPr id="0" name=""/>
        <dsp:cNvSpPr/>
      </dsp:nvSpPr>
      <dsp:spPr>
        <a:xfrm>
          <a:off x="1296959" y="2262695"/>
          <a:ext cx="2784856" cy="2088642"/>
        </a:xfrm>
        <a:prstGeom prst="downArrow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A24E4D-7E47-444A-8A4C-21C72073755A}">
      <dsp:nvSpPr>
        <dsp:cNvPr id="0" name=""/>
        <dsp:cNvSpPr/>
      </dsp:nvSpPr>
      <dsp:spPr>
        <a:xfrm>
          <a:off x="4165361" y="2262695"/>
          <a:ext cx="5888736" cy="2088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608" tIns="0" rIns="419608" bIns="419608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IN" sz="5900" b="1" kern="1200" dirty="0"/>
            <a:t>Emotional (X data)</a:t>
          </a:r>
          <a:endParaRPr lang="en-IN" sz="5900" kern="1200" dirty="0"/>
        </a:p>
      </dsp:txBody>
      <dsp:txXfrm>
        <a:off x="4165361" y="2262695"/>
        <a:ext cx="5888736" cy="20886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BF6FC-64CA-41A1-B9AD-4C2EA89E7DA4}">
      <dsp:nvSpPr>
        <dsp:cNvPr id="0" name=""/>
        <dsp:cNvSpPr/>
      </dsp:nvSpPr>
      <dsp:spPr>
        <a:xfrm>
          <a:off x="0" y="350931"/>
          <a:ext cx="10515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D631C-E1AF-4ABD-B303-10FF778281D2}">
      <dsp:nvSpPr>
        <dsp:cNvPr id="0" name=""/>
        <dsp:cNvSpPr/>
      </dsp:nvSpPr>
      <dsp:spPr>
        <a:xfrm>
          <a:off x="535612" y="60682"/>
          <a:ext cx="7360920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tx1"/>
              </a:solidFill>
            </a:rPr>
            <a:t>Brand Evaluation</a:t>
          </a:r>
        </a:p>
      </dsp:txBody>
      <dsp:txXfrm>
        <a:off x="560110" y="85180"/>
        <a:ext cx="7311924" cy="452844"/>
      </dsp:txXfrm>
    </dsp:sp>
    <dsp:sp modelId="{D871C441-5C61-4390-955C-2BF3E11769D7}">
      <dsp:nvSpPr>
        <dsp:cNvPr id="0" name=""/>
        <dsp:cNvSpPr/>
      </dsp:nvSpPr>
      <dsp:spPr>
        <a:xfrm>
          <a:off x="0" y="1122051"/>
          <a:ext cx="10515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1CE6F8-281C-47D5-ACA7-4B9CFBA98818}">
      <dsp:nvSpPr>
        <dsp:cNvPr id="0" name=""/>
        <dsp:cNvSpPr/>
      </dsp:nvSpPr>
      <dsp:spPr>
        <a:xfrm>
          <a:off x="525780" y="871131"/>
          <a:ext cx="7360920" cy="501840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tx1"/>
              </a:solidFill>
            </a:rPr>
            <a:t>Brand Strength</a:t>
          </a:r>
        </a:p>
      </dsp:txBody>
      <dsp:txXfrm>
        <a:off x="550278" y="895629"/>
        <a:ext cx="7311924" cy="452844"/>
      </dsp:txXfrm>
    </dsp:sp>
    <dsp:sp modelId="{04FA199C-996D-4EF9-A83A-0FF7AD2273D7}">
      <dsp:nvSpPr>
        <dsp:cNvPr id="0" name=""/>
        <dsp:cNvSpPr/>
      </dsp:nvSpPr>
      <dsp:spPr>
        <a:xfrm>
          <a:off x="0" y="1893171"/>
          <a:ext cx="10515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84FA16-A488-4A76-B512-5E60CC7424B4}">
      <dsp:nvSpPr>
        <dsp:cNvPr id="0" name=""/>
        <dsp:cNvSpPr/>
      </dsp:nvSpPr>
      <dsp:spPr>
        <a:xfrm>
          <a:off x="525780" y="1642251"/>
          <a:ext cx="7360920" cy="50184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tx1"/>
              </a:solidFill>
            </a:rPr>
            <a:t>Brand Awareness</a:t>
          </a:r>
        </a:p>
      </dsp:txBody>
      <dsp:txXfrm>
        <a:off x="550278" y="1666749"/>
        <a:ext cx="7311924" cy="452844"/>
      </dsp:txXfrm>
    </dsp:sp>
    <dsp:sp modelId="{3BBFB0EA-3028-4CA6-AD5C-744C550B2684}">
      <dsp:nvSpPr>
        <dsp:cNvPr id="0" name=""/>
        <dsp:cNvSpPr/>
      </dsp:nvSpPr>
      <dsp:spPr>
        <a:xfrm>
          <a:off x="0" y="2664291"/>
          <a:ext cx="10515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1F8BEF-C25B-46B5-BD9E-0D0FD0FEFF57}">
      <dsp:nvSpPr>
        <dsp:cNvPr id="0" name=""/>
        <dsp:cNvSpPr/>
      </dsp:nvSpPr>
      <dsp:spPr>
        <a:xfrm>
          <a:off x="525780" y="2413372"/>
          <a:ext cx="7360920" cy="50184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tx1"/>
              </a:solidFill>
            </a:rPr>
            <a:t>Brand Relevance</a:t>
          </a:r>
        </a:p>
      </dsp:txBody>
      <dsp:txXfrm>
        <a:off x="550278" y="2437870"/>
        <a:ext cx="7311924" cy="452844"/>
      </dsp:txXfrm>
    </dsp:sp>
    <dsp:sp modelId="{DEBE1D34-5357-4CF5-A5B1-9333E5CC47C2}">
      <dsp:nvSpPr>
        <dsp:cNvPr id="0" name=""/>
        <dsp:cNvSpPr/>
      </dsp:nvSpPr>
      <dsp:spPr>
        <a:xfrm>
          <a:off x="0" y="3435412"/>
          <a:ext cx="10515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97C576-A8E8-402E-A367-79013C348128}">
      <dsp:nvSpPr>
        <dsp:cNvPr id="0" name=""/>
        <dsp:cNvSpPr/>
      </dsp:nvSpPr>
      <dsp:spPr>
        <a:xfrm>
          <a:off x="525780" y="3184492"/>
          <a:ext cx="7360920" cy="50184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tx1"/>
              </a:solidFill>
            </a:rPr>
            <a:t>Output Metrics</a:t>
          </a:r>
        </a:p>
      </dsp:txBody>
      <dsp:txXfrm>
        <a:off x="550278" y="3208990"/>
        <a:ext cx="7311924" cy="452844"/>
      </dsp:txXfrm>
    </dsp:sp>
    <dsp:sp modelId="{1D7C5EDE-93EF-468A-8930-8E4ABB5D8A28}">
      <dsp:nvSpPr>
        <dsp:cNvPr id="0" name=""/>
        <dsp:cNvSpPr/>
      </dsp:nvSpPr>
      <dsp:spPr>
        <a:xfrm>
          <a:off x="0" y="4206532"/>
          <a:ext cx="10515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95BE89-669E-48B1-B34A-01D94C20475B}">
      <dsp:nvSpPr>
        <dsp:cNvPr id="0" name=""/>
        <dsp:cNvSpPr/>
      </dsp:nvSpPr>
      <dsp:spPr>
        <a:xfrm>
          <a:off x="525780" y="3955612"/>
          <a:ext cx="7360920" cy="501840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tx1"/>
              </a:solidFill>
            </a:rPr>
            <a:t>Financial Data</a:t>
          </a:r>
        </a:p>
      </dsp:txBody>
      <dsp:txXfrm>
        <a:off x="550278" y="3980110"/>
        <a:ext cx="7311924" cy="452844"/>
      </dsp:txXfrm>
    </dsp:sp>
    <dsp:sp modelId="{82D12C39-DC44-455B-9D82-350C1217B41B}">
      <dsp:nvSpPr>
        <dsp:cNvPr id="0" name=""/>
        <dsp:cNvSpPr/>
      </dsp:nvSpPr>
      <dsp:spPr>
        <a:xfrm>
          <a:off x="0" y="4977652"/>
          <a:ext cx="10515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27C224-3D95-46F2-A43D-7A0202A57D04}">
      <dsp:nvSpPr>
        <dsp:cNvPr id="0" name=""/>
        <dsp:cNvSpPr/>
      </dsp:nvSpPr>
      <dsp:spPr>
        <a:xfrm>
          <a:off x="525780" y="4726731"/>
          <a:ext cx="7360920" cy="5018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tx1"/>
              </a:solidFill>
            </a:rPr>
            <a:t>Competitive Metrics</a:t>
          </a:r>
        </a:p>
      </dsp:txBody>
      <dsp:txXfrm>
        <a:off x="550278" y="4751229"/>
        <a:ext cx="7311924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55209-C972-4F78-B090-EF78FDF2F2E0}" type="datetimeFigureOut">
              <a:rPr lang="en-IN" smtClean="0"/>
              <a:t>02-11-2022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69ED9-A393-4255-B293-0215C67E0D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724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69ED9-A393-4255-B293-0215C67E0DB8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4238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69ED9-A393-4255-B293-0215C67E0DB8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008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E6FFD-AAD6-452D-8E42-61E365691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00D4F-3A46-4A01-BDF4-EFA106494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946E4-C726-45D9-8D71-093487704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376C-07DC-4B9A-8FBF-18E20894F560}" type="datetimeFigureOut">
              <a:rPr lang="en-IN" smtClean="0"/>
              <a:t>02-11-2022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EE66B-E4CA-495D-93B3-8D085311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48B96-002B-4470-B4FB-70F6557B6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3ED2-6D7C-493F-9F78-7CE1E3BBB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531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9949-6825-4898-9514-A8E999E0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11F04-A80B-494C-B889-8499FBA71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C5FE1-9EF0-46D7-8A24-B766D779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376C-07DC-4B9A-8FBF-18E20894F560}" type="datetimeFigureOut">
              <a:rPr lang="en-IN" smtClean="0"/>
              <a:t>02-11-2022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A3115-0F0F-4FB0-B15A-44C70983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39B0E-F111-4220-B4B4-926679F4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3ED2-6D7C-493F-9F78-7CE1E3BBB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134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C3DCA9-FE18-4F61-8D74-DA028F0D02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73C60-D291-409C-A9EA-6C5D4986A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21A82-6B0E-49DA-9A51-D4CE24F1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376C-07DC-4B9A-8FBF-18E20894F560}" type="datetimeFigureOut">
              <a:rPr lang="en-IN" smtClean="0"/>
              <a:t>02-11-2022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9E793-1883-475A-BD71-A55D71E0B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1E92E-E841-499B-AF6D-945E0CD84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3ED2-6D7C-493F-9F78-7CE1E3BBB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3581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59DDA-EABC-4F24-BEB9-2B19A705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AAF16-A0D5-4F5D-BCDF-4477E55E9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018B1-84CD-4CDF-91A4-55C70DCB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376C-07DC-4B9A-8FBF-18E20894F560}" type="datetimeFigureOut">
              <a:rPr lang="en-IN" smtClean="0"/>
              <a:t>02-11-2022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330E9-A164-410C-A70C-05583FE56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CE963-3884-401C-BB82-69D52CD03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3ED2-6D7C-493F-9F78-7CE1E3BBB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39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EBF09-106B-4E5D-877F-A0E836D63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3C373-F178-4B99-A10E-568B02D3C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6B907-863D-4AB9-A701-A6E13EDB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376C-07DC-4B9A-8FBF-18E20894F560}" type="datetimeFigureOut">
              <a:rPr lang="en-IN" smtClean="0"/>
              <a:t>02-11-2022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A9AFB-246B-4F14-B09E-7CCA84CDA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B1C22-C84D-43BA-80A2-FF86FC652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3ED2-6D7C-493F-9F78-7CE1E3BBB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705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F7AF-39C1-4AA7-8B24-C4911A586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A1E79-067E-4D36-A7A2-330A74423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35C43-28F5-4CCF-B296-1966329E9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7E66D-BC65-4E01-92D1-7B59629A6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376C-07DC-4B9A-8FBF-18E20894F560}" type="datetimeFigureOut">
              <a:rPr lang="en-IN" smtClean="0"/>
              <a:t>02-11-2022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02FD5-7CF2-4038-8337-B929D4447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9D45C-B916-462F-8906-079C0308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3ED2-6D7C-493F-9F78-7CE1E3BBB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20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B1C9-3393-49F6-AD44-178EAC4C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1308D-A734-4736-B5C0-F81E435ED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CEC95-59A8-490E-9E09-77CF4364F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4600FF-910E-442D-84F6-B6B53A54A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50A9E-6892-4A9E-8F4E-C65267E7D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595EB-87F3-4B03-88B7-F37234006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376C-07DC-4B9A-8FBF-18E20894F560}" type="datetimeFigureOut">
              <a:rPr lang="en-IN" smtClean="0"/>
              <a:t>02-11-2022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97672D-6C83-45E6-821C-372F9F8E5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790B1-08E3-4AEA-9D64-0FAE0E89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3ED2-6D7C-493F-9F78-7CE1E3BBB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210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442D3-B1EC-461D-B4AB-927AC889A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9FAFC0-C9A7-4BE9-8E48-4F9BADFDF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376C-07DC-4B9A-8FBF-18E20894F560}" type="datetimeFigureOut">
              <a:rPr lang="en-IN" smtClean="0"/>
              <a:t>02-11-2022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B4E159-8B11-4412-B43A-FEFF19CB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8B802-7EC0-481D-A1AE-70D83FFCC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3ED2-6D7C-493F-9F78-7CE1E3BBB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224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2659D8-3A32-4CB8-AA36-87FEA50B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376C-07DC-4B9A-8FBF-18E20894F560}" type="datetimeFigureOut">
              <a:rPr lang="en-IN" smtClean="0"/>
              <a:t>02-11-2022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42B73-F996-4B60-AB29-6C8EE914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96D11-BD68-4972-A902-B14246558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3ED2-6D7C-493F-9F78-7CE1E3BBB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0597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B6CFE-5F80-4EA1-94E9-C83CA940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7B5B-4511-4158-8A33-30C28A22F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2412D-FC4B-45B7-8FA8-EFD5E8C98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963DC-B966-48BE-9588-7DEED495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376C-07DC-4B9A-8FBF-18E20894F560}" type="datetimeFigureOut">
              <a:rPr lang="en-IN" smtClean="0"/>
              <a:t>02-11-2022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01F24-A625-4034-8D77-6EAE90C32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1AD1F-CD1E-452B-A037-0014AC59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3ED2-6D7C-493F-9F78-7CE1E3BBB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717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3929-F4EA-4CB3-A488-0CE886B8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84EF0-C0E8-40E5-B1BF-73BB7191E6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20C72-41B9-4A98-B74D-F83471CD2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A6547-2D97-4106-90F7-D2B5C257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376C-07DC-4B9A-8FBF-18E20894F560}" type="datetimeFigureOut">
              <a:rPr lang="en-IN" smtClean="0"/>
              <a:t>02-11-2022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1E3BB-06CC-4CCB-8B2F-35B88396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B79FA-7959-43D1-A2F1-6AA78B380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3ED2-6D7C-493F-9F78-7CE1E3BBB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63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E7317A-73AC-4564-9106-769059B08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D3DA4-5557-498C-98AB-A437C6E9F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29F7A-1731-4614-86DE-5751AECB4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3376C-07DC-4B9A-8FBF-18E20894F560}" type="datetimeFigureOut">
              <a:rPr lang="en-IN" smtClean="0"/>
              <a:t>02-11-2022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3CE17-3D45-4D40-8656-B4C7089D7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BEFD7-9972-46B0-8DDC-DCAE4D81E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3ED2-6D7C-493F-9F78-7CE1E3BBB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702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esheninger.blogspot.com/2015/11/developing-branded-strategy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ickeycentral.com/blog/disney-world-50th-anniversary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www.pexels.com/photo/blurred-background-blurry-background-bokeh-city-lights-1539152/" TargetMode="Externa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tackoverflow.com/questions/23539865/fullscreen-background-with-fixed-position-above-the-body-and-bellow-the-conten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D9BF4EA-1496-439C-A661-0F8F3E074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02238"/>
            <a:ext cx="4328809" cy="1655762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FF0066"/>
                </a:solidFill>
                <a:latin typeface="Bauhaus 93" panose="04030905020B02020C02" pitchFamily="82" charset="0"/>
                <a:cs typeface="Aharoni" panose="02010803020104030203" pitchFamily="2" charset="-79"/>
              </a:rPr>
              <a:t>Unit 2</a:t>
            </a:r>
            <a:endParaRPr lang="en-IN" sz="8800" dirty="0">
              <a:solidFill>
                <a:srgbClr val="FF0066"/>
              </a:solidFill>
              <a:latin typeface="Bauhaus 93" panose="04030905020B02020C02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67781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EBAFE-F759-7B39-2583-98EC575B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1" y="-9699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lgerian" panose="04020705040A02060702" pitchFamily="82" charset="0"/>
              </a:rPr>
              <a:t>WAYS TO MEASURE BRAND EQUITY</a:t>
            </a:r>
            <a:endParaRPr lang="en-IN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5FBC3D-27BB-7F8A-8B32-51D10A99C0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790570"/>
              </p:ext>
            </p:extLst>
          </p:nvPr>
        </p:nvGraphicFramePr>
        <p:xfrm>
          <a:off x="838200" y="1061884"/>
          <a:ext cx="10515600" cy="550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6705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660C77-5803-49E1-15F0-DD393A04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210" y="0"/>
            <a:ext cx="7368203" cy="67252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30468A-6B87-D7F4-6BB7-09301B1C8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280819">
            <a:off x="-80104" y="1562984"/>
            <a:ext cx="5469630" cy="1325563"/>
          </a:xfrm>
        </p:spPr>
        <p:txBody>
          <a:bodyPr/>
          <a:lstStyle/>
          <a:p>
            <a:r>
              <a:rPr lang="en-IN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AAKER’S BRAND EQUITY MODEL</a:t>
            </a:r>
          </a:p>
        </p:txBody>
      </p:sp>
    </p:spTree>
    <p:extLst>
      <p:ext uri="{BB962C8B-B14F-4D97-AF65-F5344CB8AC3E}">
        <p14:creationId xmlns:p14="http://schemas.microsoft.com/office/powerpoint/2010/main" val="2687265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B5795-57D9-7331-3C49-DD585D3AF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21793" cy="4086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662ADA-B768-FD53-397A-54BFABFC8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793" y="-41787"/>
            <a:ext cx="457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13E8C-49C9-4686-63D7-50648ADF4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4708"/>
            <a:ext cx="7221793" cy="277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35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1974-2FA1-8AF2-6354-C419D9493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48" y="365125"/>
            <a:ext cx="4670323" cy="1325563"/>
          </a:xfrm>
        </p:spPr>
        <p:txBody>
          <a:bodyPr>
            <a:normAutofit/>
          </a:bodyPr>
          <a:lstStyle/>
          <a:p>
            <a:r>
              <a:rPr lang="en-IN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Brand Report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AE57D-3F47-03C7-0CEF-2560B4AD3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07" y="1825625"/>
            <a:ext cx="4670323" cy="4351338"/>
          </a:xfrm>
        </p:spPr>
        <p:txBody>
          <a:bodyPr/>
          <a:lstStyle/>
          <a:p>
            <a:pPr marL="0" indent="0">
              <a:buNone/>
            </a:pPr>
            <a:r>
              <a:rPr lang="en-IN" sz="2000" dirty="0">
                <a:solidFill>
                  <a:schemeClr val="accent1">
                    <a:lumMod val="50000"/>
                  </a:schemeClr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Brand report card is defined as an evaluation system that brands or companies use to periodically audit the strengths and weaknesses of a brand on a few specific and relevant characteristics and comparing those with some of the world’s strongest brands in the same niche.</a:t>
            </a:r>
            <a:endParaRPr lang="en-IN" sz="2000" dirty="0">
              <a:solidFill>
                <a:schemeClr val="accent1">
                  <a:lumMod val="50000"/>
                </a:schemeClr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47D61-5E5A-3F66-8108-833779962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471" y="0"/>
            <a:ext cx="7354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33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6C825-270B-C11A-F62F-88B439795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 of a Brand Report Card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0FF9-BC45-47A8-392D-903F22291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Is the brand offering that customers truly desire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N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Does the brand stay relevant</a:t>
            </a:r>
          </a:p>
          <a:p>
            <a:r>
              <a:rPr lang="en-IN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Is the pricing strategy based on consumers’ perceptions of value</a:t>
            </a:r>
            <a:endParaRPr lang="en-IN" sz="1800" dirty="0">
              <a:solidFill>
                <a:srgbClr val="000000"/>
              </a:solidFill>
              <a:latin typeface="Roboto" panose="020000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IN" sz="180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Is the brand properly positioned</a:t>
            </a:r>
            <a:endParaRPr lang="en-IN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CDB45-CFD7-06E8-15A5-AD06CD6B9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0" t="7328" r="12769" b="9771"/>
          <a:stretch/>
        </p:blipFill>
        <p:spPr>
          <a:xfrm>
            <a:off x="7678994" y="2998839"/>
            <a:ext cx="451300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71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3BE163-B602-BC69-9E4C-28B29E5B7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66338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7DCF8-612A-7AD7-C876-E191CB8AD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925" y="2358853"/>
            <a:ext cx="4193152" cy="2140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403C7F-6425-20B4-44FA-F299795AB4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43" t="1739" r="16870"/>
          <a:stretch/>
        </p:blipFill>
        <p:spPr>
          <a:xfrm>
            <a:off x="10323871" y="1154036"/>
            <a:ext cx="1868129" cy="2777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2FC237-5A69-DA5C-0CB6-1C1409E18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549926"/>
            <a:ext cx="5230761" cy="2308074"/>
          </a:xfrm>
          <a:prstGeom prst="rect">
            <a:avLst/>
          </a:prstGeom>
        </p:spPr>
      </p:pic>
      <p:pic>
        <p:nvPicPr>
          <p:cNvPr id="1026" name="Picture 2" descr="Disney+ Hotstar notches up 34 mn subscribers in India, Indonesia | Mint">
            <a:extLst>
              <a:ext uri="{FF2B5EF4-FFF2-40B4-BE49-F238E27FC236}">
                <a16:creationId xmlns:a16="http://schemas.microsoft.com/office/drawing/2014/main" id="{F4254483-0812-C815-9211-13431671C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02" y="13245"/>
            <a:ext cx="4644569" cy="222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330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5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1B2B-4E0D-462D-280A-DD9C02AE7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Disney’s Brand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D3FEC-28F9-6320-0C3B-7766F6D07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+mj-lt"/>
              <a:buAutoNum type="arabicPeriod"/>
            </a:pPr>
            <a:r>
              <a:rPr lang="en-US" sz="3600" b="1" i="0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Make customers happy</a:t>
            </a:r>
          </a:p>
          <a:p>
            <a:pPr algn="l">
              <a:buFont typeface="+mj-lt"/>
              <a:buAutoNum type="arabicPeriod"/>
            </a:pPr>
            <a:r>
              <a:rPr lang="en-US" sz="3600" b="1" i="0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Increase brand loyalty</a:t>
            </a:r>
          </a:p>
          <a:p>
            <a:pPr algn="l">
              <a:buFont typeface="+mj-lt"/>
              <a:buAutoNum type="arabicPeriod"/>
            </a:pPr>
            <a:r>
              <a:rPr lang="en-US" sz="3600" b="1" i="0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Increase customer retention</a:t>
            </a:r>
          </a:p>
          <a:p>
            <a:pPr algn="l">
              <a:buFont typeface="+mj-lt"/>
              <a:buAutoNum type="arabicPeriod"/>
            </a:pPr>
            <a:r>
              <a:rPr lang="en-US" sz="3600" b="1" i="0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Spread positive word of mouth</a:t>
            </a:r>
          </a:p>
          <a:p>
            <a:pPr algn="l">
              <a:buFont typeface="+mj-lt"/>
              <a:buAutoNum type="arabicPeriod"/>
            </a:pPr>
            <a:r>
              <a:rPr lang="en-US" sz="3600" b="1" i="0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Reduce marketing costs in the long run</a:t>
            </a:r>
          </a:p>
          <a:p>
            <a:pPr algn="l">
              <a:buFont typeface="+mj-lt"/>
              <a:buAutoNum type="arabicPeriod"/>
            </a:pPr>
            <a:r>
              <a:rPr lang="en-US" sz="3600" b="1" i="0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Help in crises management</a:t>
            </a:r>
          </a:p>
        </p:txBody>
      </p:sp>
    </p:spTree>
    <p:extLst>
      <p:ext uri="{BB962C8B-B14F-4D97-AF65-F5344CB8AC3E}">
        <p14:creationId xmlns:p14="http://schemas.microsoft.com/office/powerpoint/2010/main" val="328512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37A1AA-6A77-405B-81FD-D3C949C46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38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04187-4ED0-4341-A3CA-BB228AB0D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cap="all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-apple-system"/>
              </a:rPr>
              <a:t>WHAT IS A BRAND IDENTITY SYSTEM (BIS)?</a:t>
            </a:r>
            <a:br>
              <a:rPr lang="en-US" b="1" i="0" cap="all" dirty="0">
                <a:solidFill>
                  <a:srgbClr val="000000"/>
                </a:solidFill>
                <a:effectLst/>
                <a:latin typeface="-apple-system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91034-D5D7-49B5-AE48-15080285A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582"/>
            <a:ext cx="10515600" cy="4646743"/>
          </a:xfrm>
        </p:spPr>
        <p:txBody>
          <a:bodyPr/>
          <a:lstStyle/>
          <a:p>
            <a:pPr marL="0" indent="0">
              <a:buNone/>
            </a:pPr>
            <a:r>
              <a:rPr lang="en-US" b="1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A Brand Identity System is a collection of elements which work together to create unified, consistent and flexible brand assets that communicate the brand value to the target audience effectively.</a:t>
            </a:r>
            <a:endParaRPr lang="en-IN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E50D482-54C1-4388-BD29-FE248000F00F}"/>
              </a:ext>
            </a:extLst>
          </p:cNvPr>
          <p:cNvGraphicFramePr/>
          <p:nvPr/>
        </p:nvGraphicFramePr>
        <p:xfrm>
          <a:off x="270587" y="2720824"/>
          <a:ext cx="11803225" cy="3591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96948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Strategy goodies">
            <a:extLst>
              <a:ext uri="{FF2B5EF4-FFF2-40B4-BE49-F238E27FC236}">
                <a16:creationId xmlns:a16="http://schemas.microsoft.com/office/drawing/2014/main" id="{06D4CAC1-0C3E-470A-9269-FD7CAAC84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4293"/>
          <a:stretch/>
        </p:blipFill>
        <p:spPr bwMode="auto">
          <a:xfrm>
            <a:off x="4669277" y="243744"/>
            <a:ext cx="7522723" cy="649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E12EFBDE-456E-4E18-9F9E-8A74F7D334C7}"/>
              </a:ext>
            </a:extLst>
          </p:cNvPr>
          <p:cNvSpPr/>
          <p:nvPr/>
        </p:nvSpPr>
        <p:spPr>
          <a:xfrm>
            <a:off x="1" y="1"/>
            <a:ext cx="4669276" cy="6858000"/>
          </a:xfrm>
          <a:prstGeom prst="verticalScroll">
            <a:avLst/>
          </a:prstGeom>
          <a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4894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E39F28-B31F-4673-A875-42028E00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16" y="214008"/>
            <a:ext cx="12046084" cy="657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10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217836-3016-4FD4-8E4E-0D76423BF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7" y="314036"/>
            <a:ext cx="10834255" cy="632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14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A922A5-B9EF-4212-C6B0-C7A23BBF0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7327"/>
            <a:ext cx="10515600" cy="1325563"/>
          </a:xfrm>
        </p:spPr>
        <p:txBody>
          <a:bodyPr/>
          <a:lstStyle/>
          <a:p>
            <a:pPr algn="ctr"/>
            <a:r>
              <a:rPr lang="en-IN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Brand </a:t>
            </a:r>
            <a:r>
              <a:rPr lang="en-IN" dirty="0">
                <a:solidFill>
                  <a:srgbClr val="0070C0"/>
                </a:solidFill>
                <a:latin typeface="Arial Black" panose="020B0A04020102020204" pitchFamily="34" charset="0"/>
              </a:rPr>
              <a:t>Res</a:t>
            </a:r>
            <a:r>
              <a:rPr lang="en-IN" dirty="0">
                <a:solidFill>
                  <a:schemeClr val="accent4"/>
                </a:solidFill>
                <a:latin typeface="Arial Black" panose="020B0A04020102020204" pitchFamily="34" charset="0"/>
              </a:rPr>
              <a:t>onance</a:t>
            </a:r>
            <a:r>
              <a:rPr lang="en-IN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IN" dirty="0">
                <a:solidFill>
                  <a:srgbClr val="B84BE9"/>
                </a:solidFill>
                <a:latin typeface="Arial Black" panose="020B0A04020102020204" pitchFamily="34" charset="0"/>
              </a:rPr>
              <a:t>Pyramid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CEE40-C801-3921-3876-D7428B2D8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99824"/>
            <a:ext cx="10515600" cy="5353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DDBA65-3097-4F08-6812-F046EC187259}"/>
              </a:ext>
            </a:extLst>
          </p:cNvPr>
          <p:cNvSpPr txBox="1"/>
          <p:nvPr/>
        </p:nvSpPr>
        <p:spPr>
          <a:xfrm>
            <a:off x="2900516" y="6334121"/>
            <a:ext cx="77281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66"/>
                </a:solidFill>
                <a:latin typeface="Arial Rounded MT Bold" panose="020F0704030504030204" pitchFamily="34" charset="0"/>
              </a:rPr>
              <a:t>Keller’s Customer-Based Brand Equity (CBBE) model</a:t>
            </a:r>
            <a:endParaRPr lang="en-IN" sz="2000" dirty="0">
              <a:solidFill>
                <a:srgbClr val="FF0066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016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B8A1D-0AFD-E3E4-1CEF-2778093F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BRAND EQUITY</a:t>
            </a:r>
            <a:endParaRPr lang="en-IN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961BE-0756-D0F0-E0B9-BBB81E919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latin typeface="Eras Bold ITC" panose="020B0907030504020204" pitchFamily="34" charset="0"/>
              </a:rPr>
              <a:t>Brand equity refers to a value premium that a company generates from a product with a recognizable name when compared to a generic equivalent.</a:t>
            </a:r>
            <a:endParaRPr lang="en-IN" dirty="0">
              <a:solidFill>
                <a:srgbClr val="00B0F0"/>
              </a:solidFill>
              <a:latin typeface="Eras Bold ITC" panose="020B0907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C9D152-B142-F4D8-BAD1-8533D8509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472" b="4773"/>
          <a:stretch/>
        </p:blipFill>
        <p:spPr>
          <a:xfrm>
            <a:off x="7826477" y="2980456"/>
            <a:ext cx="3913239" cy="35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27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B013F8-E642-CB82-B3FB-B6113B250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06" y="365125"/>
            <a:ext cx="11395588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APPROACHES TO MEASURING BRAND EQUITY</a:t>
            </a:r>
            <a:endParaRPr lang="en-IN" sz="4000" b="1" dirty="0">
              <a:solidFill>
                <a:schemeClr val="accent4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48E840B-A6CB-687E-D24F-CD5BEA4D7A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58929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4371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246</Words>
  <Application>Microsoft Office PowerPoint</Application>
  <PresentationFormat>Widescreen</PresentationFormat>
  <Paragraphs>40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Aharoni</vt:lpstr>
      <vt:lpstr>Algerian</vt:lpstr>
      <vt:lpstr>-apple-system</vt:lpstr>
      <vt:lpstr>Arial</vt:lpstr>
      <vt:lpstr>Arial Black</vt:lpstr>
      <vt:lpstr>Arial Rounded MT Bold</vt:lpstr>
      <vt:lpstr>Bauhaus 93</vt:lpstr>
      <vt:lpstr>Calibri</vt:lpstr>
      <vt:lpstr>Calibri Light</vt:lpstr>
      <vt:lpstr>Eras Bold ITC</vt:lpstr>
      <vt:lpstr>Palatino Linotype</vt:lpstr>
      <vt:lpstr>Roboto</vt:lpstr>
      <vt:lpstr>Symbol</vt:lpstr>
      <vt:lpstr>Office Theme</vt:lpstr>
      <vt:lpstr>PowerPoint Presentation</vt:lpstr>
      <vt:lpstr>PowerPoint Presentation</vt:lpstr>
      <vt:lpstr>WHAT IS A BRAND IDENTITY SYSTEM (BIS)? </vt:lpstr>
      <vt:lpstr>PowerPoint Presentation</vt:lpstr>
      <vt:lpstr>PowerPoint Presentation</vt:lpstr>
      <vt:lpstr>PowerPoint Presentation</vt:lpstr>
      <vt:lpstr>Brand Resonance Pyramid</vt:lpstr>
      <vt:lpstr>BRAND EQUITY</vt:lpstr>
      <vt:lpstr>APPROACHES TO MEASURING BRAND EQUITY</vt:lpstr>
      <vt:lpstr>WAYS TO MEASURE BRAND EQUITY</vt:lpstr>
      <vt:lpstr>AAKER’S BRAND EQUITY MODEL</vt:lpstr>
      <vt:lpstr>PowerPoint Presentation</vt:lpstr>
      <vt:lpstr>The Brand Report Card</vt:lpstr>
      <vt:lpstr>Attributes of a Brand Report Card</vt:lpstr>
      <vt:lpstr>PowerPoint Presentation</vt:lpstr>
      <vt:lpstr>Disney’s Brand Experience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Strategy Decisions</dc:title>
  <dc:creator>sreeja ks</dc:creator>
  <cp:lastModifiedBy>sreejaks.hvbs@gmail.com</cp:lastModifiedBy>
  <cp:revision>32</cp:revision>
  <dcterms:created xsi:type="dcterms:W3CDTF">2021-02-23T05:07:12Z</dcterms:created>
  <dcterms:modified xsi:type="dcterms:W3CDTF">2022-11-02T07:51:03Z</dcterms:modified>
</cp:coreProperties>
</file>